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5" r:id="rId4"/>
  </p:sldMasterIdLst>
  <p:notesMasterIdLst>
    <p:notesMasterId r:id="rId30"/>
  </p:notesMasterIdLst>
  <p:sldIdLst>
    <p:sldId id="256" r:id="rId5"/>
    <p:sldId id="435" r:id="rId6"/>
    <p:sldId id="300" r:id="rId7"/>
    <p:sldId id="303" r:id="rId8"/>
    <p:sldId id="306" r:id="rId9"/>
    <p:sldId id="340" r:id="rId10"/>
    <p:sldId id="446" r:id="rId11"/>
    <p:sldId id="451" r:id="rId12"/>
    <p:sldId id="452" r:id="rId13"/>
    <p:sldId id="454" r:id="rId14"/>
    <p:sldId id="453" r:id="rId15"/>
    <p:sldId id="455" r:id="rId16"/>
    <p:sldId id="456" r:id="rId17"/>
    <p:sldId id="457" r:id="rId18"/>
    <p:sldId id="458" r:id="rId19"/>
    <p:sldId id="351" r:id="rId20"/>
    <p:sldId id="330" r:id="rId21"/>
    <p:sldId id="331" r:id="rId22"/>
    <p:sldId id="450" r:id="rId23"/>
    <p:sldId id="440" r:id="rId24"/>
    <p:sldId id="449" r:id="rId25"/>
    <p:sldId id="427" r:id="rId26"/>
    <p:sldId id="429" r:id="rId27"/>
    <p:sldId id="431" r:id="rId28"/>
    <p:sldId id="43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4B3CF4C-2C45-4BDE-B5CA-52BFF3C28F04}">
          <p14:sldIdLst>
            <p14:sldId id="256"/>
            <p14:sldId id="435"/>
            <p14:sldId id="300"/>
          </p14:sldIdLst>
        </p14:section>
        <p14:section name="Untitled Section" id="{2BE8C0B0-CD57-493F-A108-8702C42E81B9}">
          <p14:sldIdLst>
            <p14:sldId id="303"/>
            <p14:sldId id="306"/>
            <p14:sldId id="340"/>
          </p14:sldIdLst>
        </p14:section>
        <p14:section name="Untitled Section" id="{0206B3E8-1DBC-4C0D-82BA-4739B977B209}">
          <p14:sldIdLst>
            <p14:sldId id="446"/>
          </p14:sldIdLst>
        </p14:section>
        <p14:section name="Untitled Section" id="{E420C153-046F-4F9A-A67B-F9DFDB384FD5}">
          <p14:sldIdLst>
            <p14:sldId id="451"/>
            <p14:sldId id="452"/>
            <p14:sldId id="454"/>
            <p14:sldId id="453"/>
            <p14:sldId id="455"/>
            <p14:sldId id="456"/>
            <p14:sldId id="457"/>
            <p14:sldId id="458"/>
          </p14:sldIdLst>
        </p14:section>
        <p14:section name="Untitled Section" id="{1EAE97E2-206D-4D7F-A763-B7C26C7DB8B4}">
          <p14:sldIdLst>
            <p14:sldId id="351"/>
            <p14:sldId id="330"/>
            <p14:sldId id="331"/>
            <p14:sldId id="450"/>
          </p14:sldIdLst>
        </p14:section>
        <p14:section name="Untitled Section" id="{62A832BE-2E97-47BF-87FC-921AA608083D}">
          <p14:sldIdLst>
            <p14:sldId id="440"/>
            <p14:sldId id="449"/>
          </p14:sldIdLst>
        </p14:section>
        <p14:section name="Untitled Section" id="{835FC299-188D-4CE8-BDCC-334E65879594}">
          <p14:sldIdLst>
            <p14:sldId id="427"/>
            <p14:sldId id="429"/>
            <p14:sldId id="431"/>
            <p14:sldId id="43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8000"/>
    <a:srgbClr val="18B418"/>
    <a:srgbClr val="149814"/>
    <a:srgbClr val="EDEFF3"/>
    <a:srgbClr val="EFEEF3"/>
    <a:srgbClr val="5C2D91"/>
    <a:srgbClr val="EDED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84390" autoAdjust="0"/>
  </p:normalViewPr>
  <p:slideViewPr>
    <p:cSldViewPr snapToGrid="0">
      <p:cViewPr varScale="1">
        <p:scale>
          <a:sx n="113" d="100"/>
          <a:sy n="113" d="100"/>
        </p:scale>
        <p:origin x="408" y="84"/>
      </p:cViewPr>
      <p:guideLst/>
    </p:cSldViewPr>
  </p:slideViewPr>
  <p:notesTextViewPr>
    <p:cViewPr>
      <p:scale>
        <a:sx n="1" d="1"/>
        <a:sy n="1" d="1"/>
      </p:scale>
      <p:origin x="0" y="0"/>
    </p:cViewPr>
  </p:notesTextViewPr>
  <p:sorterViewPr>
    <p:cViewPr>
      <p:scale>
        <a:sx n="66" d="100"/>
        <a:sy n="66" d="100"/>
      </p:scale>
      <p:origin x="0" y="-1853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846412-CBCA-4911-8A7F-D49186927216}" type="doc">
      <dgm:prSet loTypeId="urn:microsoft.com/office/officeart/2005/8/layout/orgChart1" loCatId="hierarchy" qsTypeId="urn:microsoft.com/office/officeart/2005/8/quickstyle/simple1" qsCatId="simple" csTypeId="urn:microsoft.com/office/officeart/2005/8/colors/colorful2" csCatId="colorful" phldr="1"/>
      <dgm:spPr/>
      <dgm:t>
        <a:bodyPr/>
        <a:lstStyle/>
        <a:p>
          <a:endParaRPr lang="en-US"/>
        </a:p>
      </dgm:t>
    </dgm:pt>
    <dgm:pt modelId="{0AC8E0ED-A957-4A10-AB40-CF5AE3B65D0F}">
      <dgm:prSet phldrT="[Text]"/>
      <dgm:spPr/>
      <dgm:t>
        <a:bodyPr/>
        <a:lstStyle/>
        <a:p>
          <a:r>
            <a:rPr lang="en-US" b="1" dirty="0" smtClean="0"/>
            <a:t>One Windows</a:t>
          </a:r>
          <a:endParaRPr lang="en-US" b="1" dirty="0"/>
        </a:p>
      </dgm:t>
    </dgm:pt>
    <dgm:pt modelId="{E2904582-0CB4-4EEF-B1E4-58915D869146}" type="parTrans" cxnId="{894D5767-2D76-4221-9BD9-8EA2CB323F0D}">
      <dgm:prSet/>
      <dgm:spPr/>
      <dgm:t>
        <a:bodyPr/>
        <a:lstStyle/>
        <a:p>
          <a:endParaRPr lang="en-US" b="1"/>
        </a:p>
      </dgm:t>
    </dgm:pt>
    <dgm:pt modelId="{B276FCF5-AFBB-4687-85AA-A0AEBBB3CB04}" type="sibTrans" cxnId="{894D5767-2D76-4221-9BD9-8EA2CB323F0D}">
      <dgm:prSet/>
      <dgm:spPr/>
      <dgm:t>
        <a:bodyPr/>
        <a:lstStyle/>
        <a:p>
          <a:endParaRPr lang="en-US" b="1"/>
        </a:p>
      </dgm:t>
    </dgm:pt>
    <dgm:pt modelId="{56FEAB4B-2282-4825-8D26-8564F99771F0}">
      <dgm:prSet phldrT="[Text]"/>
      <dgm:spPr/>
      <dgm:t>
        <a:bodyPr/>
        <a:lstStyle/>
        <a:p>
          <a:r>
            <a:rPr lang="en-US" b="1" dirty="0" smtClean="0"/>
            <a:t>Desktop</a:t>
          </a:r>
          <a:br>
            <a:rPr lang="en-US" b="1" dirty="0" smtClean="0"/>
          </a:br>
          <a:r>
            <a:rPr lang="en-US" b="1" dirty="0" smtClean="0"/>
            <a:t>SKU</a:t>
          </a:r>
          <a:endParaRPr lang="en-US" b="1" dirty="0"/>
        </a:p>
      </dgm:t>
    </dgm:pt>
    <dgm:pt modelId="{5D2BFA2B-877F-47C4-B1C9-5A8B7AEF8881}" type="parTrans" cxnId="{A9087FFB-4765-4679-A04D-BDD04AE8C59C}">
      <dgm:prSet/>
      <dgm:spPr/>
      <dgm:t>
        <a:bodyPr/>
        <a:lstStyle/>
        <a:p>
          <a:endParaRPr lang="en-US" b="1"/>
        </a:p>
      </dgm:t>
    </dgm:pt>
    <dgm:pt modelId="{29BA462B-1765-4A53-BBA9-AF83E48D2C49}" type="sibTrans" cxnId="{A9087FFB-4765-4679-A04D-BDD04AE8C59C}">
      <dgm:prSet/>
      <dgm:spPr/>
      <dgm:t>
        <a:bodyPr/>
        <a:lstStyle/>
        <a:p>
          <a:endParaRPr lang="en-US" b="1"/>
        </a:p>
      </dgm:t>
    </dgm:pt>
    <dgm:pt modelId="{BB6F77AD-1056-4EC6-8C1A-FC0E863CB5CC}">
      <dgm:prSet phldrT="[Text]"/>
      <dgm:spPr/>
      <dgm:t>
        <a:bodyPr/>
        <a:lstStyle/>
        <a:p>
          <a:r>
            <a:rPr lang="en-US" b="1" dirty="0" smtClean="0"/>
            <a:t>Mobile</a:t>
          </a:r>
          <a:br>
            <a:rPr lang="en-US" b="1" dirty="0" smtClean="0"/>
          </a:br>
          <a:r>
            <a:rPr lang="en-US" b="1" dirty="0" smtClean="0"/>
            <a:t>SKU</a:t>
          </a:r>
          <a:endParaRPr lang="en-US" b="1" dirty="0"/>
        </a:p>
      </dgm:t>
    </dgm:pt>
    <dgm:pt modelId="{503B2674-5C66-49E6-8809-99DFDADB6322}" type="parTrans" cxnId="{6FA7FCCF-393B-41E5-A2FF-B7182DF3EAE3}">
      <dgm:prSet/>
      <dgm:spPr/>
      <dgm:t>
        <a:bodyPr/>
        <a:lstStyle/>
        <a:p>
          <a:endParaRPr lang="en-US" b="1"/>
        </a:p>
      </dgm:t>
    </dgm:pt>
    <dgm:pt modelId="{9811D383-A7F7-4952-A6EB-F32182E47397}" type="sibTrans" cxnId="{6FA7FCCF-393B-41E5-A2FF-B7182DF3EAE3}">
      <dgm:prSet/>
      <dgm:spPr/>
      <dgm:t>
        <a:bodyPr/>
        <a:lstStyle/>
        <a:p>
          <a:endParaRPr lang="en-US" b="1"/>
        </a:p>
      </dgm:t>
    </dgm:pt>
    <dgm:pt modelId="{024DB868-BF27-48FC-90A2-BC7837878362}">
      <dgm:prSet phldrT="[Text]"/>
      <dgm:spPr/>
      <dgm:t>
        <a:bodyPr/>
        <a:lstStyle/>
        <a:p>
          <a:r>
            <a:rPr lang="en-US" b="1" dirty="0" smtClean="0"/>
            <a:t>Xbox</a:t>
          </a:r>
          <a:br>
            <a:rPr lang="en-US" b="1" dirty="0" smtClean="0"/>
          </a:br>
          <a:r>
            <a:rPr lang="en-US" b="1" dirty="0" smtClean="0"/>
            <a:t>SKU</a:t>
          </a:r>
          <a:endParaRPr lang="en-US" b="1" dirty="0"/>
        </a:p>
      </dgm:t>
    </dgm:pt>
    <dgm:pt modelId="{3210E1C7-C1FD-4530-98F2-6788F5A70405}" type="parTrans" cxnId="{9424290B-EB4D-4C4E-BF62-CB9B74DFCA4F}">
      <dgm:prSet/>
      <dgm:spPr/>
      <dgm:t>
        <a:bodyPr/>
        <a:lstStyle/>
        <a:p>
          <a:endParaRPr lang="en-US" b="1"/>
        </a:p>
      </dgm:t>
    </dgm:pt>
    <dgm:pt modelId="{F6012385-91A9-4FC4-9DCB-510EA00B8D0E}" type="sibTrans" cxnId="{9424290B-EB4D-4C4E-BF62-CB9B74DFCA4F}">
      <dgm:prSet/>
      <dgm:spPr/>
      <dgm:t>
        <a:bodyPr/>
        <a:lstStyle/>
        <a:p>
          <a:endParaRPr lang="en-US" b="1"/>
        </a:p>
      </dgm:t>
    </dgm:pt>
    <dgm:pt modelId="{649C8CF8-D35E-4753-8CDB-6EAABB5C1ECF}">
      <dgm:prSet phldrT="[Text]"/>
      <dgm:spPr/>
      <dgm:t>
        <a:bodyPr/>
        <a:lstStyle/>
        <a:p>
          <a:r>
            <a:rPr lang="en-US" b="1" dirty="0" err="1" smtClean="0"/>
            <a:t>IoT</a:t>
          </a:r>
          <a:r>
            <a:rPr lang="en-US" b="1" dirty="0" smtClean="0"/>
            <a:t/>
          </a:r>
          <a:br>
            <a:rPr lang="en-US" b="1" dirty="0" smtClean="0"/>
          </a:br>
          <a:r>
            <a:rPr lang="en-US" b="1" dirty="0" smtClean="0"/>
            <a:t>SKU</a:t>
          </a:r>
          <a:endParaRPr lang="en-US" b="1" dirty="0"/>
        </a:p>
      </dgm:t>
    </dgm:pt>
    <dgm:pt modelId="{E483F110-A6BC-4DFC-897C-83588DCE9C48}" type="parTrans" cxnId="{C2E419E3-BE05-41E8-BC22-E64E2A945634}">
      <dgm:prSet/>
      <dgm:spPr/>
      <dgm:t>
        <a:bodyPr/>
        <a:lstStyle/>
        <a:p>
          <a:endParaRPr lang="en-US" b="1"/>
        </a:p>
      </dgm:t>
    </dgm:pt>
    <dgm:pt modelId="{834D4B55-A2C9-464C-834D-3AA64D7BC4D4}" type="sibTrans" cxnId="{C2E419E3-BE05-41E8-BC22-E64E2A945634}">
      <dgm:prSet/>
      <dgm:spPr/>
      <dgm:t>
        <a:bodyPr/>
        <a:lstStyle/>
        <a:p>
          <a:endParaRPr lang="en-US" b="1"/>
        </a:p>
      </dgm:t>
    </dgm:pt>
    <dgm:pt modelId="{282BDA18-760F-4DDE-BDDB-C188C1411ADD}">
      <dgm:prSet phldrT="[Text]"/>
      <dgm:spPr/>
      <dgm:t>
        <a:bodyPr/>
        <a:lstStyle/>
        <a:p>
          <a:r>
            <a:rPr lang="en-US" b="1" dirty="0" err="1" smtClean="0"/>
            <a:t>IoT</a:t>
          </a:r>
          <a:r>
            <a:rPr lang="en-US" b="1" dirty="0" smtClean="0"/>
            <a:t> headless</a:t>
          </a:r>
          <a:br>
            <a:rPr lang="en-US" b="1" dirty="0" smtClean="0"/>
          </a:br>
          <a:r>
            <a:rPr lang="en-US" b="1" dirty="0" smtClean="0"/>
            <a:t>SKU</a:t>
          </a:r>
          <a:endParaRPr lang="en-US" b="1" dirty="0"/>
        </a:p>
      </dgm:t>
    </dgm:pt>
    <dgm:pt modelId="{163DAC73-E79F-451B-9DCD-74D12241AF83}" type="parTrans" cxnId="{2B4869E1-7533-47CE-8FDD-3A4E4AD5CC6A}">
      <dgm:prSet/>
      <dgm:spPr/>
      <dgm:t>
        <a:bodyPr/>
        <a:lstStyle/>
        <a:p>
          <a:endParaRPr lang="en-US" b="1"/>
        </a:p>
      </dgm:t>
    </dgm:pt>
    <dgm:pt modelId="{24DA8E40-89A4-414F-8DA0-A258DE68179C}" type="sibTrans" cxnId="{2B4869E1-7533-47CE-8FDD-3A4E4AD5CC6A}">
      <dgm:prSet/>
      <dgm:spPr/>
      <dgm:t>
        <a:bodyPr/>
        <a:lstStyle/>
        <a:p>
          <a:endParaRPr lang="en-US" b="1"/>
        </a:p>
      </dgm:t>
    </dgm:pt>
    <dgm:pt modelId="{775A88C0-CF55-4E23-A516-24F0C7A70574}">
      <dgm:prSet phldrT="[Text]"/>
      <dgm:spPr/>
      <dgm:t>
        <a:bodyPr/>
        <a:lstStyle/>
        <a:p>
          <a:r>
            <a:rPr lang="en-US" b="1" dirty="0" smtClean="0"/>
            <a:t>Surface Hub</a:t>
          </a:r>
          <a:br>
            <a:rPr lang="en-US" b="1" dirty="0" smtClean="0"/>
          </a:br>
          <a:r>
            <a:rPr lang="en-US" b="1" dirty="0" smtClean="0"/>
            <a:t>SKU</a:t>
          </a:r>
          <a:endParaRPr lang="en-US" b="1" dirty="0"/>
        </a:p>
      </dgm:t>
    </dgm:pt>
    <dgm:pt modelId="{B3433E65-A861-47F5-A568-793728624C2F}" type="parTrans" cxnId="{3844ABC3-99AF-4E85-ADDD-B436B8F86831}">
      <dgm:prSet/>
      <dgm:spPr/>
      <dgm:t>
        <a:bodyPr/>
        <a:lstStyle/>
        <a:p>
          <a:endParaRPr lang="en-US" b="1"/>
        </a:p>
      </dgm:t>
    </dgm:pt>
    <dgm:pt modelId="{B9B17653-017E-41B4-9DF5-E7856DE7978D}" type="sibTrans" cxnId="{3844ABC3-99AF-4E85-ADDD-B436B8F86831}">
      <dgm:prSet/>
      <dgm:spPr/>
      <dgm:t>
        <a:bodyPr/>
        <a:lstStyle/>
        <a:p>
          <a:endParaRPr lang="en-US" b="1"/>
        </a:p>
      </dgm:t>
    </dgm:pt>
    <dgm:pt modelId="{07C8A3B1-173D-4B84-8E7B-21039456F513}">
      <dgm:prSet phldrT="[Text]"/>
      <dgm:spPr/>
      <dgm:t>
        <a:bodyPr/>
        <a:lstStyle/>
        <a:p>
          <a:r>
            <a:rPr lang="en-US" b="1" dirty="0" smtClean="0"/>
            <a:t>Holographic</a:t>
          </a:r>
          <a:br>
            <a:rPr lang="en-US" b="1" dirty="0" smtClean="0"/>
          </a:br>
          <a:r>
            <a:rPr lang="en-US" b="1" dirty="0" smtClean="0"/>
            <a:t>SKU</a:t>
          </a:r>
          <a:endParaRPr lang="en-US" b="1" dirty="0"/>
        </a:p>
      </dgm:t>
    </dgm:pt>
    <dgm:pt modelId="{310A77BB-15FF-4178-9580-D1957D8CAC1D}" type="parTrans" cxnId="{AA5976E9-B519-4188-B135-4424F5C1D6A3}">
      <dgm:prSet/>
      <dgm:spPr/>
      <dgm:t>
        <a:bodyPr/>
        <a:lstStyle/>
        <a:p>
          <a:endParaRPr lang="en-US" b="1"/>
        </a:p>
      </dgm:t>
    </dgm:pt>
    <dgm:pt modelId="{332E3122-AC62-4186-B083-3DF955497A4C}" type="sibTrans" cxnId="{AA5976E9-B519-4188-B135-4424F5C1D6A3}">
      <dgm:prSet/>
      <dgm:spPr/>
      <dgm:t>
        <a:bodyPr/>
        <a:lstStyle/>
        <a:p>
          <a:endParaRPr lang="en-US" b="1"/>
        </a:p>
      </dgm:t>
    </dgm:pt>
    <dgm:pt modelId="{E3EAABFA-6FAA-4D67-818B-391A6CB9E533}">
      <dgm:prSet phldrT="[Text]"/>
      <dgm:spPr/>
      <dgm:t>
        <a:bodyPr/>
        <a:lstStyle/>
        <a:p>
          <a:r>
            <a:rPr lang="en-US" b="1" dirty="0" smtClean="0"/>
            <a:t>PC</a:t>
          </a:r>
          <a:endParaRPr lang="en-US" b="1" dirty="0"/>
        </a:p>
      </dgm:t>
    </dgm:pt>
    <dgm:pt modelId="{C51E46C3-E7EE-4A88-AE32-CD9A27520A2D}" type="parTrans" cxnId="{07FA8C98-8FCB-4F19-B956-F053A916E27C}">
      <dgm:prSet/>
      <dgm:spPr/>
      <dgm:t>
        <a:bodyPr/>
        <a:lstStyle/>
        <a:p>
          <a:endParaRPr lang="en-US" b="1"/>
        </a:p>
      </dgm:t>
    </dgm:pt>
    <dgm:pt modelId="{416D9BB3-118B-4A73-90CE-D80D072BCBEF}" type="sibTrans" cxnId="{07FA8C98-8FCB-4F19-B956-F053A916E27C}">
      <dgm:prSet/>
      <dgm:spPr/>
      <dgm:t>
        <a:bodyPr/>
        <a:lstStyle/>
        <a:p>
          <a:endParaRPr lang="en-US" b="1"/>
        </a:p>
      </dgm:t>
    </dgm:pt>
    <dgm:pt modelId="{67AC68C4-B8F6-4E23-9DE3-2A4813C2E3FA}">
      <dgm:prSet phldrT="[Text]"/>
      <dgm:spPr/>
      <dgm:t>
        <a:bodyPr/>
        <a:lstStyle/>
        <a:p>
          <a:r>
            <a:rPr lang="en-US" b="1" dirty="0" smtClean="0"/>
            <a:t>2 in 1</a:t>
          </a:r>
          <a:endParaRPr lang="en-US" b="1" dirty="0"/>
        </a:p>
      </dgm:t>
    </dgm:pt>
    <dgm:pt modelId="{12C3CFE3-ADF0-4FD0-ABCA-0FE04CE1C6ED}" type="parTrans" cxnId="{B80EF1CA-77AF-45F6-821C-F48B47EF20DA}">
      <dgm:prSet/>
      <dgm:spPr/>
      <dgm:t>
        <a:bodyPr/>
        <a:lstStyle/>
        <a:p>
          <a:endParaRPr lang="en-US" b="1"/>
        </a:p>
      </dgm:t>
    </dgm:pt>
    <dgm:pt modelId="{A24F8D2F-A515-486C-9AB3-B8F0D2E9A97F}" type="sibTrans" cxnId="{B80EF1CA-77AF-45F6-821C-F48B47EF20DA}">
      <dgm:prSet/>
      <dgm:spPr/>
      <dgm:t>
        <a:bodyPr/>
        <a:lstStyle/>
        <a:p>
          <a:endParaRPr lang="en-US" b="1"/>
        </a:p>
      </dgm:t>
    </dgm:pt>
    <dgm:pt modelId="{ADE7B611-4DA9-482B-AD3E-47D37E0D2E40}">
      <dgm:prSet phldrT="[Text]"/>
      <dgm:spPr/>
      <dgm:t>
        <a:bodyPr/>
        <a:lstStyle/>
        <a:p>
          <a:r>
            <a:rPr lang="en-US" b="1" dirty="0" smtClean="0"/>
            <a:t>Tablet</a:t>
          </a:r>
          <a:endParaRPr lang="en-US" b="1" dirty="0"/>
        </a:p>
      </dgm:t>
    </dgm:pt>
    <dgm:pt modelId="{25E0E5B6-1B82-403C-B00F-962ACDE16ABD}" type="parTrans" cxnId="{28C4CBE3-F85D-4652-9911-6248FFEC2911}">
      <dgm:prSet/>
      <dgm:spPr/>
      <dgm:t>
        <a:bodyPr/>
        <a:lstStyle/>
        <a:p>
          <a:endParaRPr lang="en-US" b="1"/>
        </a:p>
      </dgm:t>
    </dgm:pt>
    <dgm:pt modelId="{4533E127-A429-4BE7-BACF-E9EB481D3855}" type="sibTrans" cxnId="{28C4CBE3-F85D-4652-9911-6248FFEC2911}">
      <dgm:prSet/>
      <dgm:spPr/>
      <dgm:t>
        <a:bodyPr/>
        <a:lstStyle/>
        <a:p>
          <a:endParaRPr lang="en-US" b="1"/>
        </a:p>
      </dgm:t>
    </dgm:pt>
    <dgm:pt modelId="{ADB3F2E1-7E9F-42E8-9095-8287B913F240}">
      <dgm:prSet phldrT="[Text]"/>
      <dgm:spPr/>
      <dgm:t>
        <a:bodyPr/>
        <a:lstStyle/>
        <a:p>
          <a:r>
            <a:rPr lang="en-US" b="1" dirty="0" smtClean="0"/>
            <a:t>Phablet</a:t>
          </a:r>
          <a:endParaRPr lang="en-US" b="1" dirty="0"/>
        </a:p>
      </dgm:t>
    </dgm:pt>
    <dgm:pt modelId="{C526AF9B-6B38-4F1A-A63F-4A2F10ECC238}" type="parTrans" cxnId="{B0E637B9-3FE6-4A49-BEDC-BF1DC62BD183}">
      <dgm:prSet/>
      <dgm:spPr/>
      <dgm:t>
        <a:bodyPr/>
        <a:lstStyle/>
        <a:p>
          <a:endParaRPr lang="en-US" b="1"/>
        </a:p>
      </dgm:t>
    </dgm:pt>
    <dgm:pt modelId="{A2BE1850-F38C-4D87-AC0D-13EFFD85CE8B}" type="sibTrans" cxnId="{B0E637B9-3FE6-4A49-BEDC-BF1DC62BD183}">
      <dgm:prSet/>
      <dgm:spPr/>
      <dgm:t>
        <a:bodyPr/>
        <a:lstStyle/>
        <a:p>
          <a:endParaRPr lang="en-US" b="1"/>
        </a:p>
      </dgm:t>
    </dgm:pt>
    <dgm:pt modelId="{2BBDA2E3-500D-4F4E-9D79-96B7EE800291}">
      <dgm:prSet phldrT="[Text]"/>
      <dgm:spPr/>
      <dgm:t>
        <a:bodyPr/>
        <a:lstStyle/>
        <a:p>
          <a:r>
            <a:rPr lang="en-US" b="1" dirty="0" smtClean="0"/>
            <a:t>Phone</a:t>
          </a:r>
          <a:endParaRPr lang="en-US" b="1" dirty="0"/>
        </a:p>
      </dgm:t>
    </dgm:pt>
    <dgm:pt modelId="{C779DDF6-B29C-495B-B1BA-10C256F09249}" type="parTrans" cxnId="{A5BF6530-7B9A-47F4-B53B-35C1B57996CE}">
      <dgm:prSet/>
      <dgm:spPr/>
      <dgm:t>
        <a:bodyPr/>
        <a:lstStyle/>
        <a:p>
          <a:endParaRPr lang="en-US" b="1"/>
        </a:p>
      </dgm:t>
    </dgm:pt>
    <dgm:pt modelId="{3915A228-58C9-4F8B-946E-D9C0F0FD5A72}" type="sibTrans" cxnId="{A5BF6530-7B9A-47F4-B53B-35C1B57996CE}">
      <dgm:prSet/>
      <dgm:spPr/>
      <dgm:t>
        <a:bodyPr/>
        <a:lstStyle/>
        <a:p>
          <a:endParaRPr lang="en-US" b="1"/>
        </a:p>
      </dgm:t>
    </dgm:pt>
    <dgm:pt modelId="{FB810902-2CD0-4153-916F-3ED6FCEF61B9}">
      <dgm:prSet phldrT="[Text]"/>
      <dgm:spPr/>
      <dgm:t>
        <a:bodyPr/>
        <a:lstStyle/>
        <a:p>
          <a:r>
            <a:rPr lang="en-US" b="1" dirty="0" smtClean="0"/>
            <a:t>Xbox</a:t>
          </a:r>
          <a:endParaRPr lang="en-US" b="1" dirty="0"/>
        </a:p>
      </dgm:t>
    </dgm:pt>
    <dgm:pt modelId="{7F58225B-D8B3-4DCF-9BF0-CE167538D7C0}" type="parTrans" cxnId="{0A45298B-1C51-4652-A69E-DB2C608CBC9A}">
      <dgm:prSet/>
      <dgm:spPr/>
      <dgm:t>
        <a:bodyPr/>
        <a:lstStyle/>
        <a:p>
          <a:endParaRPr lang="en-US" b="1"/>
        </a:p>
      </dgm:t>
    </dgm:pt>
    <dgm:pt modelId="{5E719E08-8258-4F60-8B2A-506E0647A3A2}" type="sibTrans" cxnId="{0A45298B-1C51-4652-A69E-DB2C608CBC9A}">
      <dgm:prSet/>
      <dgm:spPr/>
      <dgm:t>
        <a:bodyPr/>
        <a:lstStyle/>
        <a:p>
          <a:endParaRPr lang="en-US" b="1"/>
        </a:p>
      </dgm:t>
    </dgm:pt>
    <dgm:pt modelId="{D6663DCB-8007-4109-9D35-B61FE32F9727}">
      <dgm:prSet phldrT="[Text]"/>
      <dgm:spPr/>
      <dgm:t>
        <a:bodyPr/>
        <a:lstStyle/>
        <a:p>
          <a:r>
            <a:rPr lang="en-US" b="1" dirty="0" smtClean="0"/>
            <a:t>Band</a:t>
          </a:r>
          <a:endParaRPr lang="en-US" b="1" dirty="0"/>
        </a:p>
      </dgm:t>
    </dgm:pt>
    <dgm:pt modelId="{7B4FDCD2-B788-4824-B975-7FA55B24D4A0}" type="parTrans" cxnId="{BD9A55A0-DEC5-440F-83AD-BA5D3DC6E06D}">
      <dgm:prSet/>
      <dgm:spPr/>
      <dgm:t>
        <a:bodyPr/>
        <a:lstStyle/>
        <a:p>
          <a:endParaRPr lang="en-US" b="1"/>
        </a:p>
      </dgm:t>
    </dgm:pt>
    <dgm:pt modelId="{14986881-105D-42CB-B5FA-6767F3F68ACE}" type="sibTrans" cxnId="{BD9A55A0-DEC5-440F-83AD-BA5D3DC6E06D}">
      <dgm:prSet/>
      <dgm:spPr/>
      <dgm:t>
        <a:bodyPr/>
        <a:lstStyle/>
        <a:p>
          <a:endParaRPr lang="en-US" b="1"/>
        </a:p>
      </dgm:t>
    </dgm:pt>
    <dgm:pt modelId="{58FC4F24-1601-4ACB-94D3-094E7EAC4EFA}">
      <dgm:prSet phldrT="[Text]"/>
      <dgm:spPr/>
      <dgm:t>
        <a:bodyPr/>
        <a:lstStyle/>
        <a:p>
          <a:r>
            <a:rPr lang="en-US" b="1" dirty="0" smtClean="0"/>
            <a:t>Raspberry Pi</a:t>
          </a:r>
          <a:endParaRPr lang="en-US" b="1" dirty="0"/>
        </a:p>
      </dgm:t>
    </dgm:pt>
    <dgm:pt modelId="{BAA803AC-7148-4528-8808-A6F4DBCF1AD9}" type="parTrans" cxnId="{711B5EF7-3548-48A7-B2DF-33B211A9242E}">
      <dgm:prSet/>
      <dgm:spPr/>
      <dgm:t>
        <a:bodyPr/>
        <a:lstStyle/>
        <a:p>
          <a:endParaRPr lang="en-US" b="1"/>
        </a:p>
      </dgm:t>
    </dgm:pt>
    <dgm:pt modelId="{5BEB38A1-89C1-4DC3-9482-82D1B41235C9}" type="sibTrans" cxnId="{711B5EF7-3548-48A7-B2DF-33B211A9242E}">
      <dgm:prSet/>
      <dgm:spPr/>
      <dgm:t>
        <a:bodyPr/>
        <a:lstStyle/>
        <a:p>
          <a:endParaRPr lang="en-US" b="1"/>
        </a:p>
      </dgm:t>
    </dgm:pt>
    <dgm:pt modelId="{BFB397D4-2396-4180-B631-7692F60CBB3B}">
      <dgm:prSet phldrT="[Text]"/>
      <dgm:spPr/>
      <dgm:t>
        <a:bodyPr/>
        <a:lstStyle/>
        <a:p>
          <a:r>
            <a:rPr lang="en-US" b="1" dirty="0" smtClean="0"/>
            <a:t>Surface Hub</a:t>
          </a:r>
          <a:endParaRPr lang="en-US" b="1" dirty="0"/>
        </a:p>
      </dgm:t>
    </dgm:pt>
    <dgm:pt modelId="{52A160FB-4D24-481A-A3FD-30667289ED63}" type="parTrans" cxnId="{0D311630-B348-43AD-ADAC-3467CF0CD6D0}">
      <dgm:prSet/>
      <dgm:spPr/>
      <dgm:t>
        <a:bodyPr/>
        <a:lstStyle/>
        <a:p>
          <a:endParaRPr lang="en-US" b="1"/>
        </a:p>
      </dgm:t>
    </dgm:pt>
    <dgm:pt modelId="{55262B47-E7BC-445E-84A3-E354D8968CC2}" type="sibTrans" cxnId="{0D311630-B348-43AD-ADAC-3467CF0CD6D0}">
      <dgm:prSet/>
      <dgm:spPr/>
      <dgm:t>
        <a:bodyPr/>
        <a:lstStyle/>
        <a:p>
          <a:endParaRPr lang="en-US" b="1"/>
        </a:p>
      </dgm:t>
    </dgm:pt>
    <dgm:pt modelId="{0C2FD135-4B05-4A00-A89C-33E2AB1AD40A}">
      <dgm:prSet phldrT="[Text]"/>
      <dgm:spPr/>
      <dgm:t>
        <a:bodyPr/>
        <a:lstStyle/>
        <a:p>
          <a:r>
            <a:rPr lang="en-US" b="1" dirty="0" smtClean="0"/>
            <a:t>HoloLens</a:t>
          </a:r>
          <a:endParaRPr lang="en-US" b="1" dirty="0"/>
        </a:p>
      </dgm:t>
    </dgm:pt>
    <dgm:pt modelId="{E165F015-84C1-40FE-90EE-6A2F58A3226B}" type="parTrans" cxnId="{05C5035C-FA2D-4C65-B483-B9A2C0BD52D6}">
      <dgm:prSet/>
      <dgm:spPr/>
      <dgm:t>
        <a:bodyPr/>
        <a:lstStyle/>
        <a:p>
          <a:endParaRPr lang="en-US" b="1"/>
        </a:p>
      </dgm:t>
    </dgm:pt>
    <dgm:pt modelId="{E7168861-D981-4B30-A1D1-C449FB4795BB}" type="sibTrans" cxnId="{05C5035C-FA2D-4C65-B483-B9A2C0BD52D6}">
      <dgm:prSet/>
      <dgm:spPr/>
      <dgm:t>
        <a:bodyPr/>
        <a:lstStyle/>
        <a:p>
          <a:endParaRPr lang="en-US" b="1"/>
        </a:p>
      </dgm:t>
    </dgm:pt>
    <dgm:pt modelId="{EB17A220-2E7F-4195-A32E-60D6A23B81AD}">
      <dgm:prSet phldrT="[Text]"/>
      <dgm:spPr/>
      <dgm:t>
        <a:bodyPr/>
        <a:lstStyle/>
        <a:p>
          <a:r>
            <a:rPr lang="en-US" b="1" dirty="0" smtClean="0"/>
            <a:t>Home Automation</a:t>
          </a:r>
          <a:endParaRPr lang="en-US" b="1" dirty="0"/>
        </a:p>
      </dgm:t>
    </dgm:pt>
    <dgm:pt modelId="{60C4554C-6917-4529-B64F-5EB511E95AD6}" type="sibTrans" cxnId="{541A14CF-C9B8-448A-B64D-A6F0351E4807}">
      <dgm:prSet/>
      <dgm:spPr/>
      <dgm:t>
        <a:bodyPr/>
        <a:lstStyle/>
        <a:p>
          <a:endParaRPr lang="en-US" b="1"/>
        </a:p>
      </dgm:t>
    </dgm:pt>
    <dgm:pt modelId="{D5C06BE2-0860-4ACA-AD7A-7BB7801D5C2B}" type="parTrans" cxnId="{541A14CF-C9B8-448A-B64D-A6F0351E4807}">
      <dgm:prSet/>
      <dgm:spPr/>
      <dgm:t>
        <a:bodyPr/>
        <a:lstStyle/>
        <a:p>
          <a:endParaRPr lang="en-US" b="1"/>
        </a:p>
      </dgm:t>
    </dgm:pt>
    <dgm:pt modelId="{38DD5A82-DA4F-45CE-B20D-08E5C63F63B9}" type="pres">
      <dgm:prSet presAssocID="{1E846412-CBCA-4911-8A7F-D49186927216}" presName="hierChild1" presStyleCnt="0">
        <dgm:presLayoutVars>
          <dgm:orgChart val="1"/>
          <dgm:chPref val="1"/>
          <dgm:dir/>
          <dgm:animOne val="branch"/>
          <dgm:animLvl val="lvl"/>
          <dgm:resizeHandles/>
        </dgm:presLayoutVars>
      </dgm:prSet>
      <dgm:spPr/>
      <dgm:t>
        <a:bodyPr/>
        <a:lstStyle/>
        <a:p>
          <a:endParaRPr lang="en-US"/>
        </a:p>
      </dgm:t>
    </dgm:pt>
    <dgm:pt modelId="{661E4865-8FDD-49E6-9300-88742A0B9077}" type="pres">
      <dgm:prSet presAssocID="{0AC8E0ED-A957-4A10-AB40-CF5AE3B65D0F}" presName="hierRoot1" presStyleCnt="0">
        <dgm:presLayoutVars>
          <dgm:hierBranch val="init"/>
        </dgm:presLayoutVars>
      </dgm:prSet>
      <dgm:spPr/>
    </dgm:pt>
    <dgm:pt modelId="{36E240E3-4DCA-4DCC-93ED-FEEF6FEEBAF4}" type="pres">
      <dgm:prSet presAssocID="{0AC8E0ED-A957-4A10-AB40-CF5AE3B65D0F}" presName="rootComposite1" presStyleCnt="0"/>
      <dgm:spPr/>
    </dgm:pt>
    <dgm:pt modelId="{46174BFA-86FB-40C4-9C21-0BA1745A5524}" type="pres">
      <dgm:prSet presAssocID="{0AC8E0ED-A957-4A10-AB40-CF5AE3B65D0F}" presName="rootText1" presStyleLbl="node0" presStyleIdx="0" presStyleCnt="1" custScaleX="825806">
        <dgm:presLayoutVars>
          <dgm:chPref val="3"/>
        </dgm:presLayoutVars>
      </dgm:prSet>
      <dgm:spPr/>
      <dgm:t>
        <a:bodyPr/>
        <a:lstStyle/>
        <a:p>
          <a:endParaRPr lang="en-US"/>
        </a:p>
      </dgm:t>
    </dgm:pt>
    <dgm:pt modelId="{9E99951C-CB0D-48DB-84BD-7973E5587176}" type="pres">
      <dgm:prSet presAssocID="{0AC8E0ED-A957-4A10-AB40-CF5AE3B65D0F}" presName="rootConnector1" presStyleLbl="node1" presStyleIdx="0" presStyleCnt="0"/>
      <dgm:spPr/>
      <dgm:t>
        <a:bodyPr/>
        <a:lstStyle/>
        <a:p>
          <a:endParaRPr lang="en-US"/>
        </a:p>
      </dgm:t>
    </dgm:pt>
    <dgm:pt modelId="{81F16CB9-E699-4DDC-BB52-0CE13288B089}" type="pres">
      <dgm:prSet presAssocID="{0AC8E0ED-A957-4A10-AB40-CF5AE3B65D0F}" presName="hierChild2" presStyleCnt="0"/>
      <dgm:spPr/>
    </dgm:pt>
    <dgm:pt modelId="{F587772C-0AA9-4A8C-8B82-6B7DA6737050}" type="pres">
      <dgm:prSet presAssocID="{5D2BFA2B-877F-47C4-B1C9-5A8B7AEF8881}" presName="Name37" presStyleLbl="parChTrans1D2" presStyleIdx="0" presStyleCnt="7"/>
      <dgm:spPr/>
      <dgm:t>
        <a:bodyPr/>
        <a:lstStyle/>
        <a:p>
          <a:endParaRPr lang="en-US"/>
        </a:p>
      </dgm:t>
    </dgm:pt>
    <dgm:pt modelId="{80E3CB7B-209B-49A3-8003-74906BDB70CF}" type="pres">
      <dgm:prSet presAssocID="{56FEAB4B-2282-4825-8D26-8564F99771F0}" presName="hierRoot2" presStyleCnt="0">
        <dgm:presLayoutVars>
          <dgm:hierBranch val="init"/>
        </dgm:presLayoutVars>
      </dgm:prSet>
      <dgm:spPr/>
    </dgm:pt>
    <dgm:pt modelId="{3251B607-6B29-4E2D-B528-F0EAEB9ED50B}" type="pres">
      <dgm:prSet presAssocID="{56FEAB4B-2282-4825-8D26-8564F99771F0}" presName="rootComposite" presStyleCnt="0"/>
      <dgm:spPr/>
    </dgm:pt>
    <dgm:pt modelId="{52814F0A-6D45-4178-9AEC-C1B432E6511F}" type="pres">
      <dgm:prSet presAssocID="{56FEAB4B-2282-4825-8D26-8564F99771F0}" presName="rootText" presStyleLbl="node2" presStyleIdx="0" presStyleCnt="7">
        <dgm:presLayoutVars>
          <dgm:chPref val="3"/>
        </dgm:presLayoutVars>
      </dgm:prSet>
      <dgm:spPr/>
      <dgm:t>
        <a:bodyPr/>
        <a:lstStyle/>
        <a:p>
          <a:endParaRPr lang="en-US"/>
        </a:p>
      </dgm:t>
    </dgm:pt>
    <dgm:pt modelId="{E1C6FBF0-C86A-4785-AD45-A4273F8029B1}" type="pres">
      <dgm:prSet presAssocID="{56FEAB4B-2282-4825-8D26-8564F99771F0}" presName="rootConnector" presStyleLbl="node2" presStyleIdx="0" presStyleCnt="7"/>
      <dgm:spPr/>
      <dgm:t>
        <a:bodyPr/>
        <a:lstStyle/>
        <a:p>
          <a:endParaRPr lang="en-US"/>
        </a:p>
      </dgm:t>
    </dgm:pt>
    <dgm:pt modelId="{12436366-0BC3-45BF-AF95-3589C1116744}" type="pres">
      <dgm:prSet presAssocID="{56FEAB4B-2282-4825-8D26-8564F99771F0}" presName="hierChild4" presStyleCnt="0"/>
      <dgm:spPr/>
    </dgm:pt>
    <dgm:pt modelId="{720C10DB-C345-4620-B59F-708994558782}" type="pres">
      <dgm:prSet presAssocID="{C51E46C3-E7EE-4A88-AE32-CD9A27520A2D}" presName="Name37" presStyleLbl="parChTrans1D3" presStyleIdx="0" presStyleCnt="11"/>
      <dgm:spPr/>
      <dgm:t>
        <a:bodyPr/>
        <a:lstStyle/>
        <a:p>
          <a:endParaRPr lang="en-US"/>
        </a:p>
      </dgm:t>
    </dgm:pt>
    <dgm:pt modelId="{2D29C273-DA87-4CE2-A41F-163FFB43A965}" type="pres">
      <dgm:prSet presAssocID="{E3EAABFA-6FAA-4D67-818B-391A6CB9E533}" presName="hierRoot2" presStyleCnt="0">
        <dgm:presLayoutVars>
          <dgm:hierBranch val="init"/>
        </dgm:presLayoutVars>
      </dgm:prSet>
      <dgm:spPr/>
    </dgm:pt>
    <dgm:pt modelId="{03EFE594-5D6E-4C46-A39B-1A12E80A6474}" type="pres">
      <dgm:prSet presAssocID="{E3EAABFA-6FAA-4D67-818B-391A6CB9E533}" presName="rootComposite" presStyleCnt="0"/>
      <dgm:spPr/>
    </dgm:pt>
    <dgm:pt modelId="{C827E59D-9864-409D-8727-5E29101BDADD}" type="pres">
      <dgm:prSet presAssocID="{E3EAABFA-6FAA-4D67-818B-391A6CB9E533}" presName="rootText" presStyleLbl="node3" presStyleIdx="0" presStyleCnt="11">
        <dgm:presLayoutVars>
          <dgm:chPref val="3"/>
        </dgm:presLayoutVars>
      </dgm:prSet>
      <dgm:spPr/>
      <dgm:t>
        <a:bodyPr/>
        <a:lstStyle/>
        <a:p>
          <a:endParaRPr lang="en-US"/>
        </a:p>
      </dgm:t>
    </dgm:pt>
    <dgm:pt modelId="{315B5E2B-BFC9-43D0-AE5A-0A9699FA3AD6}" type="pres">
      <dgm:prSet presAssocID="{E3EAABFA-6FAA-4D67-818B-391A6CB9E533}" presName="rootConnector" presStyleLbl="node3" presStyleIdx="0" presStyleCnt="11"/>
      <dgm:spPr/>
      <dgm:t>
        <a:bodyPr/>
        <a:lstStyle/>
        <a:p>
          <a:endParaRPr lang="en-US"/>
        </a:p>
      </dgm:t>
    </dgm:pt>
    <dgm:pt modelId="{718D45AA-A55D-4B54-9A19-2B50822708D4}" type="pres">
      <dgm:prSet presAssocID="{E3EAABFA-6FAA-4D67-818B-391A6CB9E533}" presName="hierChild4" presStyleCnt="0"/>
      <dgm:spPr/>
    </dgm:pt>
    <dgm:pt modelId="{D91A0E4B-E616-4A6B-A7CA-39F9C9340BAD}" type="pres">
      <dgm:prSet presAssocID="{E3EAABFA-6FAA-4D67-818B-391A6CB9E533}" presName="hierChild5" presStyleCnt="0"/>
      <dgm:spPr/>
    </dgm:pt>
    <dgm:pt modelId="{76922632-91CA-41A2-A1CC-9E75B98AD05E}" type="pres">
      <dgm:prSet presAssocID="{12C3CFE3-ADF0-4FD0-ABCA-0FE04CE1C6ED}" presName="Name37" presStyleLbl="parChTrans1D3" presStyleIdx="1" presStyleCnt="11"/>
      <dgm:spPr/>
      <dgm:t>
        <a:bodyPr/>
        <a:lstStyle/>
        <a:p>
          <a:endParaRPr lang="en-US"/>
        </a:p>
      </dgm:t>
    </dgm:pt>
    <dgm:pt modelId="{8D17C587-523A-4344-BA43-61E931CD1BCA}" type="pres">
      <dgm:prSet presAssocID="{67AC68C4-B8F6-4E23-9DE3-2A4813C2E3FA}" presName="hierRoot2" presStyleCnt="0">
        <dgm:presLayoutVars>
          <dgm:hierBranch val="init"/>
        </dgm:presLayoutVars>
      </dgm:prSet>
      <dgm:spPr/>
    </dgm:pt>
    <dgm:pt modelId="{AC6D82DE-C7FA-4227-A3C5-C13D6EE6BBFB}" type="pres">
      <dgm:prSet presAssocID="{67AC68C4-B8F6-4E23-9DE3-2A4813C2E3FA}" presName="rootComposite" presStyleCnt="0"/>
      <dgm:spPr/>
    </dgm:pt>
    <dgm:pt modelId="{C5B07D43-9EE9-4854-9D4F-E8DAF99ED14C}" type="pres">
      <dgm:prSet presAssocID="{67AC68C4-B8F6-4E23-9DE3-2A4813C2E3FA}" presName="rootText" presStyleLbl="node3" presStyleIdx="1" presStyleCnt="11">
        <dgm:presLayoutVars>
          <dgm:chPref val="3"/>
        </dgm:presLayoutVars>
      </dgm:prSet>
      <dgm:spPr/>
      <dgm:t>
        <a:bodyPr/>
        <a:lstStyle/>
        <a:p>
          <a:endParaRPr lang="en-US"/>
        </a:p>
      </dgm:t>
    </dgm:pt>
    <dgm:pt modelId="{CBC00049-2351-43C4-BC1B-091022B26AFB}" type="pres">
      <dgm:prSet presAssocID="{67AC68C4-B8F6-4E23-9DE3-2A4813C2E3FA}" presName="rootConnector" presStyleLbl="node3" presStyleIdx="1" presStyleCnt="11"/>
      <dgm:spPr/>
      <dgm:t>
        <a:bodyPr/>
        <a:lstStyle/>
        <a:p>
          <a:endParaRPr lang="en-US"/>
        </a:p>
      </dgm:t>
    </dgm:pt>
    <dgm:pt modelId="{1B038B30-FE41-4D77-95DD-AB845F582B31}" type="pres">
      <dgm:prSet presAssocID="{67AC68C4-B8F6-4E23-9DE3-2A4813C2E3FA}" presName="hierChild4" presStyleCnt="0"/>
      <dgm:spPr/>
    </dgm:pt>
    <dgm:pt modelId="{901E6F69-524D-40DE-9572-82E1699CBAC3}" type="pres">
      <dgm:prSet presAssocID="{67AC68C4-B8F6-4E23-9DE3-2A4813C2E3FA}" presName="hierChild5" presStyleCnt="0"/>
      <dgm:spPr/>
    </dgm:pt>
    <dgm:pt modelId="{87B7EAB4-E216-4196-B68D-DD2C4C55C5C8}" type="pres">
      <dgm:prSet presAssocID="{56FEAB4B-2282-4825-8D26-8564F99771F0}" presName="hierChild5" presStyleCnt="0"/>
      <dgm:spPr/>
    </dgm:pt>
    <dgm:pt modelId="{A6816227-FE67-4AFA-998D-764C81983B9A}" type="pres">
      <dgm:prSet presAssocID="{503B2674-5C66-49E6-8809-99DFDADB6322}" presName="Name37" presStyleLbl="parChTrans1D2" presStyleIdx="1" presStyleCnt="7"/>
      <dgm:spPr/>
      <dgm:t>
        <a:bodyPr/>
        <a:lstStyle/>
        <a:p>
          <a:endParaRPr lang="en-US"/>
        </a:p>
      </dgm:t>
    </dgm:pt>
    <dgm:pt modelId="{77508D17-BCDF-4A43-891F-89E8F055B5F2}" type="pres">
      <dgm:prSet presAssocID="{BB6F77AD-1056-4EC6-8C1A-FC0E863CB5CC}" presName="hierRoot2" presStyleCnt="0">
        <dgm:presLayoutVars>
          <dgm:hierBranch val="init"/>
        </dgm:presLayoutVars>
      </dgm:prSet>
      <dgm:spPr/>
    </dgm:pt>
    <dgm:pt modelId="{0DA849D7-C179-414F-94C7-A6B0CB3644FE}" type="pres">
      <dgm:prSet presAssocID="{BB6F77AD-1056-4EC6-8C1A-FC0E863CB5CC}" presName="rootComposite" presStyleCnt="0"/>
      <dgm:spPr/>
    </dgm:pt>
    <dgm:pt modelId="{D1B9F142-2140-4775-A9B0-17DC12813460}" type="pres">
      <dgm:prSet presAssocID="{BB6F77AD-1056-4EC6-8C1A-FC0E863CB5CC}" presName="rootText" presStyleLbl="node2" presStyleIdx="1" presStyleCnt="7">
        <dgm:presLayoutVars>
          <dgm:chPref val="3"/>
        </dgm:presLayoutVars>
      </dgm:prSet>
      <dgm:spPr/>
      <dgm:t>
        <a:bodyPr/>
        <a:lstStyle/>
        <a:p>
          <a:endParaRPr lang="en-US"/>
        </a:p>
      </dgm:t>
    </dgm:pt>
    <dgm:pt modelId="{BFECE20F-6DEC-4A29-A108-6772454965E8}" type="pres">
      <dgm:prSet presAssocID="{BB6F77AD-1056-4EC6-8C1A-FC0E863CB5CC}" presName="rootConnector" presStyleLbl="node2" presStyleIdx="1" presStyleCnt="7"/>
      <dgm:spPr/>
      <dgm:t>
        <a:bodyPr/>
        <a:lstStyle/>
        <a:p>
          <a:endParaRPr lang="en-US"/>
        </a:p>
      </dgm:t>
    </dgm:pt>
    <dgm:pt modelId="{B36F6FE5-A9E9-4C55-B861-8C992C0A0872}" type="pres">
      <dgm:prSet presAssocID="{BB6F77AD-1056-4EC6-8C1A-FC0E863CB5CC}" presName="hierChild4" presStyleCnt="0"/>
      <dgm:spPr/>
    </dgm:pt>
    <dgm:pt modelId="{1952C184-3005-45C5-8E51-D21099A9E8A1}" type="pres">
      <dgm:prSet presAssocID="{25E0E5B6-1B82-403C-B00F-962ACDE16ABD}" presName="Name37" presStyleLbl="parChTrans1D3" presStyleIdx="2" presStyleCnt="11"/>
      <dgm:spPr/>
      <dgm:t>
        <a:bodyPr/>
        <a:lstStyle/>
        <a:p>
          <a:endParaRPr lang="en-US"/>
        </a:p>
      </dgm:t>
    </dgm:pt>
    <dgm:pt modelId="{B237897D-8B7B-4A32-A1D9-1DE80CC28F09}" type="pres">
      <dgm:prSet presAssocID="{ADE7B611-4DA9-482B-AD3E-47D37E0D2E40}" presName="hierRoot2" presStyleCnt="0">
        <dgm:presLayoutVars>
          <dgm:hierBranch val="init"/>
        </dgm:presLayoutVars>
      </dgm:prSet>
      <dgm:spPr/>
    </dgm:pt>
    <dgm:pt modelId="{E8C93D03-FB31-47E0-A902-D59BB8A7F4AF}" type="pres">
      <dgm:prSet presAssocID="{ADE7B611-4DA9-482B-AD3E-47D37E0D2E40}" presName="rootComposite" presStyleCnt="0"/>
      <dgm:spPr/>
    </dgm:pt>
    <dgm:pt modelId="{55371FD5-665B-4201-BD8E-AF69B9DDD1CB}" type="pres">
      <dgm:prSet presAssocID="{ADE7B611-4DA9-482B-AD3E-47D37E0D2E40}" presName="rootText" presStyleLbl="node3" presStyleIdx="2" presStyleCnt="11">
        <dgm:presLayoutVars>
          <dgm:chPref val="3"/>
        </dgm:presLayoutVars>
      </dgm:prSet>
      <dgm:spPr/>
      <dgm:t>
        <a:bodyPr/>
        <a:lstStyle/>
        <a:p>
          <a:endParaRPr lang="en-US"/>
        </a:p>
      </dgm:t>
    </dgm:pt>
    <dgm:pt modelId="{2A13BC0F-3E52-4546-BBB6-87DBFF97CE35}" type="pres">
      <dgm:prSet presAssocID="{ADE7B611-4DA9-482B-AD3E-47D37E0D2E40}" presName="rootConnector" presStyleLbl="node3" presStyleIdx="2" presStyleCnt="11"/>
      <dgm:spPr/>
      <dgm:t>
        <a:bodyPr/>
        <a:lstStyle/>
        <a:p>
          <a:endParaRPr lang="en-US"/>
        </a:p>
      </dgm:t>
    </dgm:pt>
    <dgm:pt modelId="{2A62067B-FDFE-4353-827B-025A9AA6995E}" type="pres">
      <dgm:prSet presAssocID="{ADE7B611-4DA9-482B-AD3E-47D37E0D2E40}" presName="hierChild4" presStyleCnt="0"/>
      <dgm:spPr/>
    </dgm:pt>
    <dgm:pt modelId="{A406E16D-DDDD-48CF-AD71-A10192B2DC36}" type="pres">
      <dgm:prSet presAssocID="{ADE7B611-4DA9-482B-AD3E-47D37E0D2E40}" presName="hierChild5" presStyleCnt="0"/>
      <dgm:spPr/>
    </dgm:pt>
    <dgm:pt modelId="{441DBA13-D963-4391-A65E-5A5A087F6BD8}" type="pres">
      <dgm:prSet presAssocID="{C526AF9B-6B38-4F1A-A63F-4A2F10ECC238}" presName="Name37" presStyleLbl="parChTrans1D3" presStyleIdx="3" presStyleCnt="11"/>
      <dgm:spPr/>
      <dgm:t>
        <a:bodyPr/>
        <a:lstStyle/>
        <a:p>
          <a:endParaRPr lang="en-US"/>
        </a:p>
      </dgm:t>
    </dgm:pt>
    <dgm:pt modelId="{5B2AAE56-2B85-4065-8EAE-D6B5B2A3035D}" type="pres">
      <dgm:prSet presAssocID="{ADB3F2E1-7E9F-42E8-9095-8287B913F240}" presName="hierRoot2" presStyleCnt="0">
        <dgm:presLayoutVars>
          <dgm:hierBranch val="init"/>
        </dgm:presLayoutVars>
      </dgm:prSet>
      <dgm:spPr/>
    </dgm:pt>
    <dgm:pt modelId="{95B88C80-8951-4020-A685-A6E3A90673B1}" type="pres">
      <dgm:prSet presAssocID="{ADB3F2E1-7E9F-42E8-9095-8287B913F240}" presName="rootComposite" presStyleCnt="0"/>
      <dgm:spPr/>
    </dgm:pt>
    <dgm:pt modelId="{76560BC8-D748-4DCD-A613-3CD910968CC8}" type="pres">
      <dgm:prSet presAssocID="{ADB3F2E1-7E9F-42E8-9095-8287B913F240}" presName="rootText" presStyleLbl="node3" presStyleIdx="3" presStyleCnt="11">
        <dgm:presLayoutVars>
          <dgm:chPref val="3"/>
        </dgm:presLayoutVars>
      </dgm:prSet>
      <dgm:spPr/>
      <dgm:t>
        <a:bodyPr/>
        <a:lstStyle/>
        <a:p>
          <a:endParaRPr lang="en-US"/>
        </a:p>
      </dgm:t>
    </dgm:pt>
    <dgm:pt modelId="{3A895F64-83EB-4F51-8C96-642000EC88F5}" type="pres">
      <dgm:prSet presAssocID="{ADB3F2E1-7E9F-42E8-9095-8287B913F240}" presName="rootConnector" presStyleLbl="node3" presStyleIdx="3" presStyleCnt="11"/>
      <dgm:spPr/>
      <dgm:t>
        <a:bodyPr/>
        <a:lstStyle/>
        <a:p>
          <a:endParaRPr lang="en-US"/>
        </a:p>
      </dgm:t>
    </dgm:pt>
    <dgm:pt modelId="{5290A33D-5E23-4975-8BD6-A9A26E906A70}" type="pres">
      <dgm:prSet presAssocID="{ADB3F2E1-7E9F-42E8-9095-8287B913F240}" presName="hierChild4" presStyleCnt="0"/>
      <dgm:spPr/>
    </dgm:pt>
    <dgm:pt modelId="{E2D63630-11F2-435E-BD94-F82933EB8645}" type="pres">
      <dgm:prSet presAssocID="{ADB3F2E1-7E9F-42E8-9095-8287B913F240}" presName="hierChild5" presStyleCnt="0"/>
      <dgm:spPr/>
    </dgm:pt>
    <dgm:pt modelId="{0273D33A-B665-4253-8FCA-5B37F6FB881D}" type="pres">
      <dgm:prSet presAssocID="{C779DDF6-B29C-495B-B1BA-10C256F09249}" presName="Name37" presStyleLbl="parChTrans1D3" presStyleIdx="4" presStyleCnt="11"/>
      <dgm:spPr/>
      <dgm:t>
        <a:bodyPr/>
        <a:lstStyle/>
        <a:p>
          <a:endParaRPr lang="en-US"/>
        </a:p>
      </dgm:t>
    </dgm:pt>
    <dgm:pt modelId="{9897F56D-8518-43C4-9F58-63A3A28348D3}" type="pres">
      <dgm:prSet presAssocID="{2BBDA2E3-500D-4F4E-9D79-96B7EE800291}" presName="hierRoot2" presStyleCnt="0">
        <dgm:presLayoutVars>
          <dgm:hierBranch val="init"/>
        </dgm:presLayoutVars>
      </dgm:prSet>
      <dgm:spPr/>
    </dgm:pt>
    <dgm:pt modelId="{3A7F2005-9536-4E71-8531-6D0BA4111B3E}" type="pres">
      <dgm:prSet presAssocID="{2BBDA2E3-500D-4F4E-9D79-96B7EE800291}" presName="rootComposite" presStyleCnt="0"/>
      <dgm:spPr/>
    </dgm:pt>
    <dgm:pt modelId="{7A7C9D79-9CDD-429F-BCDF-8F5D6271BB35}" type="pres">
      <dgm:prSet presAssocID="{2BBDA2E3-500D-4F4E-9D79-96B7EE800291}" presName="rootText" presStyleLbl="node3" presStyleIdx="4" presStyleCnt="11">
        <dgm:presLayoutVars>
          <dgm:chPref val="3"/>
        </dgm:presLayoutVars>
      </dgm:prSet>
      <dgm:spPr/>
      <dgm:t>
        <a:bodyPr/>
        <a:lstStyle/>
        <a:p>
          <a:endParaRPr lang="en-US"/>
        </a:p>
      </dgm:t>
    </dgm:pt>
    <dgm:pt modelId="{8E42615D-8290-422D-B214-EE3C5A43BD33}" type="pres">
      <dgm:prSet presAssocID="{2BBDA2E3-500D-4F4E-9D79-96B7EE800291}" presName="rootConnector" presStyleLbl="node3" presStyleIdx="4" presStyleCnt="11"/>
      <dgm:spPr/>
      <dgm:t>
        <a:bodyPr/>
        <a:lstStyle/>
        <a:p>
          <a:endParaRPr lang="en-US"/>
        </a:p>
      </dgm:t>
    </dgm:pt>
    <dgm:pt modelId="{EDEDDE35-713C-428E-B9A7-5F961D88C66A}" type="pres">
      <dgm:prSet presAssocID="{2BBDA2E3-500D-4F4E-9D79-96B7EE800291}" presName="hierChild4" presStyleCnt="0"/>
      <dgm:spPr/>
    </dgm:pt>
    <dgm:pt modelId="{4E5422BA-74E2-4947-B351-D014346E4AEF}" type="pres">
      <dgm:prSet presAssocID="{2BBDA2E3-500D-4F4E-9D79-96B7EE800291}" presName="hierChild5" presStyleCnt="0"/>
      <dgm:spPr/>
    </dgm:pt>
    <dgm:pt modelId="{70576C38-9863-4544-9CD6-11F8B0D5EDAC}" type="pres">
      <dgm:prSet presAssocID="{BB6F77AD-1056-4EC6-8C1A-FC0E863CB5CC}" presName="hierChild5" presStyleCnt="0"/>
      <dgm:spPr/>
    </dgm:pt>
    <dgm:pt modelId="{DAFE477D-1664-4DDE-8AEC-59132143B985}" type="pres">
      <dgm:prSet presAssocID="{3210E1C7-C1FD-4530-98F2-6788F5A70405}" presName="Name37" presStyleLbl="parChTrans1D2" presStyleIdx="2" presStyleCnt="7"/>
      <dgm:spPr/>
      <dgm:t>
        <a:bodyPr/>
        <a:lstStyle/>
        <a:p>
          <a:endParaRPr lang="en-US"/>
        </a:p>
      </dgm:t>
    </dgm:pt>
    <dgm:pt modelId="{CA462F93-2B00-4F23-A1E5-F439C6CD62B9}" type="pres">
      <dgm:prSet presAssocID="{024DB868-BF27-48FC-90A2-BC7837878362}" presName="hierRoot2" presStyleCnt="0">
        <dgm:presLayoutVars>
          <dgm:hierBranch val="init"/>
        </dgm:presLayoutVars>
      </dgm:prSet>
      <dgm:spPr/>
    </dgm:pt>
    <dgm:pt modelId="{E6871BAF-2916-414E-97D1-6AF3B72A2AAC}" type="pres">
      <dgm:prSet presAssocID="{024DB868-BF27-48FC-90A2-BC7837878362}" presName="rootComposite" presStyleCnt="0"/>
      <dgm:spPr/>
    </dgm:pt>
    <dgm:pt modelId="{3BBDBC3E-68A9-4B8B-AF79-06C1BDDF1359}" type="pres">
      <dgm:prSet presAssocID="{024DB868-BF27-48FC-90A2-BC7837878362}" presName="rootText" presStyleLbl="node2" presStyleIdx="2" presStyleCnt="7">
        <dgm:presLayoutVars>
          <dgm:chPref val="3"/>
        </dgm:presLayoutVars>
      </dgm:prSet>
      <dgm:spPr/>
      <dgm:t>
        <a:bodyPr/>
        <a:lstStyle/>
        <a:p>
          <a:endParaRPr lang="en-US"/>
        </a:p>
      </dgm:t>
    </dgm:pt>
    <dgm:pt modelId="{A446443D-B05C-43E8-8641-AEC2BA931022}" type="pres">
      <dgm:prSet presAssocID="{024DB868-BF27-48FC-90A2-BC7837878362}" presName="rootConnector" presStyleLbl="node2" presStyleIdx="2" presStyleCnt="7"/>
      <dgm:spPr/>
      <dgm:t>
        <a:bodyPr/>
        <a:lstStyle/>
        <a:p>
          <a:endParaRPr lang="en-US"/>
        </a:p>
      </dgm:t>
    </dgm:pt>
    <dgm:pt modelId="{949019D6-DECA-4C78-907E-D1936CB0CC5B}" type="pres">
      <dgm:prSet presAssocID="{024DB868-BF27-48FC-90A2-BC7837878362}" presName="hierChild4" presStyleCnt="0"/>
      <dgm:spPr/>
    </dgm:pt>
    <dgm:pt modelId="{93D0EDE7-733B-4DBD-ACAC-601919483D04}" type="pres">
      <dgm:prSet presAssocID="{7F58225B-D8B3-4DCF-9BF0-CE167538D7C0}" presName="Name37" presStyleLbl="parChTrans1D3" presStyleIdx="5" presStyleCnt="11"/>
      <dgm:spPr/>
      <dgm:t>
        <a:bodyPr/>
        <a:lstStyle/>
        <a:p>
          <a:endParaRPr lang="en-US"/>
        </a:p>
      </dgm:t>
    </dgm:pt>
    <dgm:pt modelId="{DC125A48-2B27-439A-8C21-96135E4A622C}" type="pres">
      <dgm:prSet presAssocID="{FB810902-2CD0-4153-916F-3ED6FCEF61B9}" presName="hierRoot2" presStyleCnt="0">
        <dgm:presLayoutVars>
          <dgm:hierBranch val="init"/>
        </dgm:presLayoutVars>
      </dgm:prSet>
      <dgm:spPr/>
    </dgm:pt>
    <dgm:pt modelId="{70249206-DD22-4D9D-832E-3786ECCE3AFE}" type="pres">
      <dgm:prSet presAssocID="{FB810902-2CD0-4153-916F-3ED6FCEF61B9}" presName="rootComposite" presStyleCnt="0"/>
      <dgm:spPr/>
    </dgm:pt>
    <dgm:pt modelId="{310AF326-395C-4B5A-A52C-A84139AEE262}" type="pres">
      <dgm:prSet presAssocID="{FB810902-2CD0-4153-916F-3ED6FCEF61B9}" presName="rootText" presStyleLbl="node3" presStyleIdx="5" presStyleCnt="11">
        <dgm:presLayoutVars>
          <dgm:chPref val="3"/>
        </dgm:presLayoutVars>
      </dgm:prSet>
      <dgm:spPr/>
      <dgm:t>
        <a:bodyPr/>
        <a:lstStyle/>
        <a:p>
          <a:endParaRPr lang="en-US"/>
        </a:p>
      </dgm:t>
    </dgm:pt>
    <dgm:pt modelId="{EB1BCEB4-C024-40F7-8665-E2B63EC5FD4F}" type="pres">
      <dgm:prSet presAssocID="{FB810902-2CD0-4153-916F-3ED6FCEF61B9}" presName="rootConnector" presStyleLbl="node3" presStyleIdx="5" presStyleCnt="11"/>
      <dgm:spPr/>
      <dgm:t>
        <a:bodyPr/>
        <a:lstStyle/>
        <a:p>
          <a:endParaRPr lang="en-US"/>
        </a:p>
      </dgm:t>
    </dgm:pt>
    <dgm:pt modelId="{0E7A4632-57CF-4B79-A0AC-E8E5B64BF673}" type="pres">
      <dgm:prSet presAssocID="{FB810902-2CD0-4153-916F-3ED6FCEF61B9}" presName="hierChild4" presStyleCnt="0"/>
      <dgm:spPr/>
    </dgm:pt>
    <dgm:pt modelId="{7613A4D1-328A-44D7-96EB-AD5FF80C1DFB}" type="pres">
      <dgm:prSet presAssocID="{FB810902-2CD0-4153-916F-3ED6FCEF61B9}" presName="hierChild5" presStyleCnt="0"/>
      <dgm:spPr/>
    </dgm:pt>
    <dgm:pt modelId="{557659F1-3773-4340-A76D-3FFE5860A460}" type="pres">
      <dgm:prSet presAssocID="{024DB868-BF27-48FC-90A2-BC7837878362}" presName="hierChild5" presStyleCnt="0"/>
      <dgm:spPr/>
    </dgm:pt>
    <dgm:pt modelId="{0AA86E9C-7812-4D29-BED6-ADB7442109D6}" type="pres">
      <dgm:prSet presAssocID="{E483F110-A6BC-4DFC-897C-83588DCE9C48}" presName="Name37" presStyleLbl="parChTrans1D2" presStyleIdx="3" presStyleCnt="7"/>
      <dgm:spPr/>
      <dgm:t>
        <a:bodyPr/>
        <a:lstStyle/>
        <a:p>
          <a:endParaRPr lang="en-US"/>
        </a:p>
      </dgm:t>
    </dgm:pt>
    <dgm:pt modelId="{92BA0609-E671-4FCB-900F-3FFB5062DF36}" type="pres">
      <dgm:prSet presAssocID="{649C8CF8-D35E-4753-8CDB-6EAABB5C1ECF}" presName="hierRoot2" presStyleCnt="0">
        <dgm:presLayoutVars>
          <dgm:hierBranch val="init"/>
        </dgm:presLayoutVars>
      </dgm:prSet>
      <dgm:spPr/>
    </dgm:pt>
    <dgm:pt modelId="{FA2CE480-917D-4E95-A19A-3BA67908361D}" type="pres">
      <dgm:prSet presAssocID="{649C8CF8-D35E-4753-8CDB-6EAABB5C1ECF}" presName="rootComposite" presStyleCnt="0"/>
      <dgm:spPr/>
    </dgm:pt>
    <dgm:pt modelId="{015BFCA0-D7B4-4524-A9FC-58703D254F55}" type="pres">
      <dgm:prSet presAssocID="{649C8CF8-D35E-4753-8CDB-6EAABB5C1ECF}" presName="rootText" presStyleLbl="node2" presStyleIdx="3" presStyleCnt="7">
        <dgm:presLayoutVars>
          <dgm:chPref val="3"/>
        </dgm:presLayoutVars>
      </dgm:prSet>
      <dgm:spPr/>
      <dgm:t>
        <a:bodyPr/>
        <a:lstStyle/>
        <a:p>
          <a:endParaRPr lang="en-US"/>
        </a:p>
      </dgm:t>
    </dgm:pt>
    <dgm:pt modelId="{91D82B68-28FE-4CD8-B666-2E1115184573}" type="pres">
      <dgm:prSet presAssocID="{649C8CF8-D35E-4753-8CDB-6EAABB5C1ECF}" presName="rootConnector" presStyleLbl="node2" presStyleIdx="3" presStyleCnt="7"/>
      <dgm:spPr/>
      <dgm:t>
        <a:bodyPr/>
        <a:lstStyle/>
        <a:p>
          <a:endParaRPr lang="en-US"/>
        </a:p>
      </dgm:t>
    </dgm:pt>
    <dgm:pt modelId="{FCCBC37B-4EE9-404A-A947-BA9BE8216639}" type="pres">
      <dgm:prSet presAssocID="{649C8CF8-D35E-4753-8CDB-6EAABB5C1ECF}" presName="hierChild4" presStyleCnt="0"/>
      <dgm:spPr/>
    </dgm:pt>
    <dgm:pt modelId="{3F651334-D96D-4BE1-99EB-8ACEB0730255}" type="pres">
      <dgm:prSet presAssocID="{7B4FDCD2-B788-4824-B975-7FA55B24D4A0}" presName="Name37" presStyleLbl="parChTrans1D3" presStyleIdx="6" presStyleCnt="11"/>
      <dgm:spPr/>
      <dgm:t>
        <a:bodyPr/>
        <a:lstStyle/>
        <a:p>
          <a:endParaRPr lang="en-US"/>
        </a:p>
      </dgm:t>
    </dgm:pt>
    <dgm:pt modelId="{53F8BD17-46AA-4673-BA55-314CB2E1C575}" type="pres">
      <dgm:prSet presAssocID="{D6663DCB-8007-4109-9D35-B61FE32F9727}" presName="hierRoot2" presStyleCnt="0">
        <dgm:presLayoutVars>
          <dgm:hierBranch val="init"/>
        </dgm:presLayoutVars>
      </dgm:prSet>
      <dgm:spPr/>
    </dgm:pt>
    <dgm:pt modelId="{0D6A4952-4CD4-409E-9F73-2F2958CA7916}" type="pres">
      <dgm:prSet presAssocID="{D6663DCB-8007-4109-9D35-B61FE32F9727}" presName="rootComposite" presStyleCnt="0"/>
      <dgm:spPr/>
    </dgm:pt>
    <dgm:pt modelId="{577A8D08-77DF-422B-B624-039EB27CBBDD}" type="pres">
      <dgm:prSet presAssocID="{D6663DCB-8007-4109-9D35-B61FE32F9727}" presName="rootText" presStyleLbl="node3" presStyleIdx="6" presStyleCnt="11">
        <dgm:presLayoutVars>
          <dgm:chPref val="3"/>
        </dgm:presLayoutVars>
      </dgm:prSet>
      <dgm:spPr/>
      <dgm:t>
        <a:bodyPr/>
        <a:lstStyle/>
        <a:p>
          <a:endParaRPr lang="en-US"/>
        </a:p>
      </dgm:t>
    </dgm:pt>
    <dgm:pt modelId="{1118A947-73BD-4340-B309-5DE78CB30B53}" type="pres">
      <dgm:prSet presAssocID="{D6663DCB-8007-4109-9D35-B61FE32F9727}" presName="rootConnector" presStyleLbl="node3" presStyleIdx="6" presStyleCnt="11"/>
      <dgm:spPr/>
      <dgm:t>
        <a:bodyPr/>
        <a:lstStyle/>
        <a:p>
          <a:endParaRPr lang="en-US"/>
        </a:p>
      </dgm:t>
    </dgm:pt>
    <dgm:pt modelId="{7B38C6C8-9274-45AD-9987-0FAB36EBE734}" type="pres">
      <dgm:prSet presAssocID="{D6663DCB-8007-4109-9D35-B61FE32F9727}" presName="hierChild4" presStyleCnt="0"/>
      <dgm:spPr/>
    </dgm:pt>
    <dgm:pt modelId="{38CECE3B-F267-4F67-A42D-E83EEA60AB1C}" type="pres">
      <dgm:prSet presAssocID="{D6663DCB-8007-4109-9D35-B61FE32F9727}" presName="hierChild5" presStyleCnt="0"/>
      <dgm:spPr/>
    </dgm:pt>
    <dgm:pt modelId="{C1AA2370-3DFE-45EE-A921-29DBD6C4012A}" type="pres">
      <dgm:prSet presAssocID="{649C8CF8-D35E-4753-8CDB-6EAABB5C1ECF}" presName="hierChild5" presStyleCnt="0"/>
      <dgm:spPr/>
    </dgm:pt>
    <dgm:pt modelId="{B3372685-9000-42DA-916C-636A2888807D}" type="pres">
      <dgm:prSet presAssocID="{163DAC73-E79F-451B-9DCD-74D12241AF83}" presName="Name37" presStyleLbl="parChTrans1D2" presStyleIdx="4" presStyleCnt="7"/>
      <dgm:spPr/>
      <dgm:t>
        <a:bodyPr/>
        <a:lstStyle/>
        <a:p>
          <a:endParaRPr lang="en-US"/>
        </a:p>
      </dgm:t>
    </dgm:pt>
    <dgm:pt modelId="{61D4DF08-6BEF-4A36-87AF-F23E8743765C}" type="pres">
      <dgm:prSet presAssocID="{282BDA18-760F-4DDE-BDDB-C188C1411ADD}" presName="hierRoot2" presStyleCnt="0">
        <dgm:presLayoutVars>
          <dgm:hierBranch val="init"/>
        </dgm:presLayoutVars>
      </dgm:prSet>
      <dgm:spPr/>
    </dgm:pt>
    <dgm:pt modelId="{CFE9B89C-9B45-4C26-A0C4-0B0B8BA3181B}" type="pres">
      <dgm:prSet presAssocID="{282BDA18-760F-4DDE-BDDB-C188C1411ADD}" presName="rootComposite" presStyleCnt="0"/>
      <dgm:spPr/>
    </dgm:pt>
    <dgm:pt modelId="{130A5726-B7CB-42EA-8D96-350A2C5D77A9}" type="pres">
      <dgm:prSet presAssocID="{282BDA18-760F-4DDE-BDDB-C188C1411ADD}" presName="rootText" presStyleLbl="node2" presStyleIdx="4" presStyleCnt="7">
        <dgm:presLayoutVars>
          <dgm:chPref val="3"/>
        </dgm:presLayoutVars>
      </dgm:prSet>
      <dgm:spPr/>
      <dgm:t>
        <a:bodyPr/>
        <a:lstStyle/>
        <a:p>
          <a:endParaRPr lang="en-US"/>
        </a:p>
      </dgm:t>
    </dgm:pt>
    <dgm:pt modelId="{E6ECAF60-9583-4BE2-AE02-263B044EED2B}" type="pres">
      <dgm:prSet presAssocID="{282BDA18-760F-4DDE-BDDB-C188C1411ADD}" presName="rootConnector" presStyleLbl="node2" presStyleIdx="4" presStyleCnt="7"/>
      <dgm:spPr/>
      <dgm:t>
        <a:bodyPr/>
        <a:lstStyle/>
        <a:p>
          <a:endParaRPr lang="en-US"/>
        </a:p>
      </dgm:t>
    </dgm:pt>
    <dgm:pt modelId="{687C0D17-A69B-403B-8E39-6F62DBBA1F20}" type="pres">
      <dgm:prSet presAssocID="{282BDA18-760F-4DDE-BDDB-C188C1411ADD}" presName="hierChild4" presStyleCnt="0"/>
      <dgm:spPr/>
    </dgm:pt>
    <dgm:pt modelId="{1F24BB10-C223-4313-B27F-B22B096A44BB}" type="pres">
      <dgm:prSet presAssocID="{BAA803AC-7148-4528-8808-A6F4DBCF1AD9}" presName="Name37" presStyleLbl="parChTrans1D3" presStyleIdx="7" presStyleCnt="11"/>
      <dgm:spPr/>
      <dgm:t>
        <a:bodyPr/>
        <a:lstStyle/>
        <a:p>
          <a:endParaRPr lang="en-US"/>
        </a:p>
      </dgm:t>
    </dgm:pt>
    <dgm:pt modelId="{93878114-BAC8-4851-94A0-A1A8EB138F24}" type="pres">
      <dgm:prSet presAssocID="{58FC4F24-1601-4ACB-94D3-094E7EAC4EFA}" presName="hierRoot2" presStyleCnt="0">
        <dgm:presLayoutVars>
          <dgm:hierBranch val="init"/>
        </dgm:presLayoutVars>
      </dgm:prSet>
      <dgm:spPr/>
    </dgm:pt>
    <dgm:pt modelId="{16E73070-B4FA-4D4C-AC52-ED8D21C126C4}" type="pres">
      <dgm:prSet presAssocID="{58FC4F24-1601-4ACB-94D3-094E7EAC4EFA}" presName="rootComposite" presStyleCnt="0"/>
      <dgm:spPr/>
    </dgm:pt>
    <dgm:pt modelId="{209EA2A0-2FC8-4C66-ADB3-CFD62EB58D22}" type="pres">
      <dgm:prSet presAssocID="{58FC4F24-1601-4ACB-94D3-094E7EAC4EFA}" presName="rootText" presStyleLbl="node3" presStyleIdx="7" presStyleCnt="11">
        <dgm:presLayoutVars>
          <dgm:chPref val="3"/>
        </dgm:presLayoutVars>
      </dgm:prSet>
      <dgm:spPr/>
      <dgm:t>
        <a:bodyPr/>
        <a:lstStyle/>
        <a:p>
          <a:endParaRPr lang="en-US"/>
        </a:p>
      </dgm:t>
    </dgm:pt>
    <dgm:pt modelId="{4FB0ED4D-7AAE-4D38-B5B4-8A0013570DE0}" type="pres">
      <dgm:prSet presAssocID="{58FC4F24-1601-4ACB-94D3-094E7EAC4EFA}" presName="rootConnector" presStyleLbl="node3" presStyleIdx="7" presStyleCnt="11"/>
      <dgm:spPr/>
      <dgm:t>
        <a:bodyPr/>
        <a:lstStyle/>
        <a:p>
          <a:endParaRPr lang="en-US"/>
        </a:p>
      </dgm:t>
    </dgm:pt>
    <dgm:pt modelId="{DEF431C9-7B36-48F4-8E09-D5946D8F5F48}" type="pres">
      <dgm:prSet presAssocID="{58FC4F24-1601-4ACB-94D3-094E7EAC4EFA}" presName="hierChild4" presStyleCnt="0"/>
      <dgm:spPr/>
    </dgm:pt>
    <dgm:pt modelId="{B9F4F066-5205-4DB9-B2B8-EAD7B0160BD1}" type="pres">
      <dgm:prSet presAssocID="{58FC4F24-1601-4ACB-94D3-094E7EAC4EFA}" presName="hierChild5" presStyleCnt="0"/>
      <dgm:spPr/>
    </dgm:pt>
    <dgm:pt modelId="{040FA375-1DAC-451B-9006-6D2AEC512B53}" type="pres">
      <dgm:prSet presAssocID="{D5C06BE2-0860-4ACA-AD7A-7BB7801D5C2B}" presName="Name37" presStyleLbl="parChTrans1D3" presStyleIdx="8" presStyleCnt="11"/>
      <dgm:spPr/>
      <dgm:t>
        <a:bodyPr/>
        <a:lstStyle/>
        <a:p>
          <a:endParaRPr lang="en-US"/>
        </a:p>
      </dgm:t>
    </dgm:pt>
    <dgm:pt modelId="{9908327C-E772-4DE4-A1BA-1D8BA67DED2F}" type="pres">
      <dgm:prSet presAssocID="{EB17A220-2E7F-4195-A32E-60D6A23B81AD}" presName="hierRoot2" presStyleCnt="0">
        <dgm:presLayoutVars>
          <dgm:hierBranch val="init"/>
        </dgm:presLayoutVars>
      </dgm:prSet>
      <dgm:spPr/>
    </dgm:pt>
    <dgm:pt modelId="{85B16AFA-392B-43FA-9AF8-BC195E6B7BA5}" type="pres">
      <dgm:prSet presAssocID="{EB17A220-2E7F-4195-A32E-60D6A23B81AD}" presName="rootComposite" presStyleCnt="0"/>
      <dgm:spPr/>
    </dgm:pt>
    <dgm:pt modelId="{B3C86468-A461-40A6-99BD-FE6C9A9B679C}" type="pres">
      <dgm:prSet presAssocID="{EB17A220-2E7F-4195-A32E-60D6A23B81AD}" presName="rootText" presStyleLbl="node3" presStyleIdx="8" presStyleCnt="11">
        <dgm:presLayoutVars>
          <dgm:chPref val="3"/>
        </dgm:presLayoutVars>
      </dgm:prSet>
      <dgm:spPr/>
      <dgm:t>
        <a:bodyPr/>
        <a:lstStyle/>
        <a:p>
          <a:endParaRPr lang="en-US"/>
        </a:p>
      </dgm:t>
    </dgm:pt>
    <dgm:pt modelId="{53B9ED1B-25B0-42A4-BC16-E11BAD79C262}" type="pres">
      <dgm:prSet presAssocID="{EB17A220-2E7F-4195-A32E-60D6A23B81AD}" presName="rootConnector" presStyleLbl="node3" presStyleIdx="8" presStyleCnt="11"/>
      <dgm:spPr/>
      <dgm:t>
        <a:bodyPr/>
        <a:lstStyle/>
        <a:p>
          <a:endParaRPr lang="en-US"/>
        </a:p>
      </dgm:t>
    </dgm:pt>
    <dgm:pt modelId="{530BC056-C5E3-4326-8D3D-D4821EE1EC79}" type="pres">
      <dgm:prSet presAssocID="{EB17A220-2E7F-4195-A32E-60D6A23B81AD}" presName="hierChild4" presStyleCnt="0"/>
      <dgm:spPr/>
    </dgm:pt>
    <dgm:pt modelId="{FFAB007A-E6B8-4F01-A7A6-CA88F68C1D28}" type="pres">
      <dgm:prSet presAssocID="{EB17A220-2E7F-4195-A32E-60D6A23B81AD}" presName="hierChild5" presStyleCnt="0"/>
      <dgm:spPr/>
    </dgm:pt>
    <dgm:pt modelId="{BDD43676-9BDA-43CE-A922-B64CEA381F32}" type="pres">
      <dgm:prSet presAssocID="{282BDA18-760F-4DDE-BDDB-C188C1411ADD}" presName="hierChild5" presStyleCnt="0"/>
      <dgm:spPr/>
    </dgm:pt>
    <dgm:pt modelId="{A27C48AC-EF55-479D-9438-AC4DE40D52CF}" type="pres">
      <dgm:prSet presAssocID="{B3433E65-A861-47F5-A568-793728624C2F}" presName="Name37" presStyleLbl="parChTrans1D2" presStyleIdx="5" presStyleCnt="7"/>
      <dgm:spPr/>
      <dgm:t>
        <a:bodyPr/>
        <a:lstStyle/>
        <a:p>
          <a:endParaRPr lang="en-US"/>
        </a:p>
      </dgm:t>
    </dgm:pt>
    <dgm:pt modelId="{7F0C7B7B-5862-400B-8653-B90FCF901F9D}" type="pres">
      <dgm:prSet presAssocID="{775A88C0-CF55-4E23-A516-24F0C7A70574}" presName="hierRoot2" presStyleCnt="0">
        <dgm:presLayoutVars>
          <dgm:hierBranch val="init"/>
        </dgm:presLayoutVars>
      </dgm:prSet>
      <dgm:spPr/>
    </dgm:pt>
    <dgm:pt modelId="{CD546E87-D748-4D55-AE20-CF11D115BCD3}" type="pres">
      <dgm:prSet presAssocID="{775A88C0-CF55-4E23-A516-24F0C7A70574}" presName="rootComposite" presStyleCnt="0"/>
      <dgm:spPr/>
    </dgm:pt>
    <dgm:pt modelId="{CED667BA-B54D-4657-8704-D6286F4A8733}" type="pres">
      <dgm:prSet presAssocID="{775A88C0-CF55-4E23-A516-24F0C7A70574}" presName="rootText" presStyleLbl="node2" presStyleIdx="5" presStyleCnt="7">
        <dgm:presLayoutVars>
          <dgm:chPref val="3"/>
        </dgm:presLayoutVars>
      </dgm:prSet>
      <dgm:spPr/>
      <dgm:t>
        <a:bodyPr/>
        <a:lstStyle/>
        <a:p>
          <a:endParaRPr lang="en-US"/>
        </a:p>
      </dgm:t>
    </dgm:pt>
    <dgm:pt modelId="{8446BF87-9394-4DD5-8148-D0EAFABBFE02}" type="pres">
      <dgm:prSet presAssocID="{775A88C0-CF55-4E23-A516-24F0C7A70574}" presName="rootConnector" presStyleLbl="node2" presStyleIdx="5" presStyleCnt="7"/>
      <dgm:spPr/>
      <dgm:t>
        <a:bodyPr/>
        <a:lstStyle/>
        <a:p>
          <a:endParaRPr lang="en-US"/>
        </a:p>
      </dgm:t>
    </dgm:pt>
    <dgm:pt modelId="{F9F60311-00BF-47AF-AD27-D9B18AA2BCE2}" type="pres">
      <dgm:prSet presAssocID="{775A88C0-CF55-4E23-A516-24F0C7A70574}" presName="hierChild4" presStyleCnt="0"/>
      <dgm:spPr/>
    </dgm:pt>
    <dgm:pt modelId="{DFEAFD05-4A15-4A75-9689-4D2CCC988AF9}" type="pres">
      <dgm:prSet presAssocID="{52A160FB-4D24-481A-A3FD-30667289ED63}" presName="Name37" presStyleLbl="parChTrans1D3" presStyleIdx="9" presStyleCnt="11"/>
      <dgm:spPr/>
      <dgm:t>
        <a:bodyPr/>
        <a:lstStyle/>
        <a:p>
          <a:endParaRPr lang="en-US"/>
        </a:p>
      </dgm:t>
    </dgm:pt>
    <dgm:pt modelId="{ADCE448B-6CEC-405F-AC2F-96687A69CBF6}" type="pres">
      <dgm:prSet presAssocID="{BFB397D4-2396-4180-B631-7692F60CBB3B}" presName="hierRoot2" presStyleCnt="0">
        <dgm:presLayoutVars>
          <dgm:hierBranch val="init"/>
        </dgm:presLayoutVars>
      </dgm:prSet>
      <dgm:spPr/>
    </dgm:pt>
    <dgm:pt modelId="{F33AEA5E-620D-419C-A9B5-11685A71DADD}" type="pres">
      <dgm:prSet presAssocID="{BFB397D4-2396-4180-B631-7692F60CBB3B}" presName="rootComposite" presStyleCnt="0"/>
      <dgm:spPr/>
    </dgm:pt>
    <dgm:pt modelId="{0165315F-5017-48A8-A4EA-EB23A9CBFD1B}" type="pres">
      <dgm:prSet presAssocID="{BFB397D4-2396-4180-B631-7692F60CBB3B}" presName="rootText" presStyleLbl="node3" presStyleIdx="9" presStyleCnt="11">
        <dgm:presLayoutVars>
          <dgm:chPref val="3"/>
        </dgm:presLayoutVars>
      </dgm:prSet>
      <dgm:spPr/>
      <dgm:t>
        <a:bodyPr/>
        <a:lstStyle/>
        <a:p>
          <a:endParaRPr lang="en-US"/>
        </a:p>
      </dgm:t>
    </dgm:pt>
    <dgm:pt modelId="{C41F05EE-0767-4167-AB48-90F5166518FE}" type="pres">
      <dgm:prSet presAssocID="{BFB397D4-2396-4180-B631-7692F60CBB3B}" presName="rootConnector" presStyleLbl="node3" presStyleIdx="9" presStyleCnt="11"/>
      <dgm:spPr/>
      <dgm:t>
        <a:bodyPr/>
        <a:lstStyle/>
        <a:p>
          <a:endParaRPr lang="en-US"/>
        </a:p>
      </dgm:t>
    </dgm:pt>
    <dgm:pt modelId="{0AA47B9E-4550-4C2E-8109-9B5E23842762}" type="pres">
      <dgm:prSet presAssocID="{BFB397D4-2396-4180-B631-7692F60CBB3B}" presName="hierChild4" presStyleCnt="0"/>
      <dgm:spPr/>
    </dgm:pt>
    <dgm:pt modelId="{52A39F34-A423-4079-9519-17916E27ED42}" type="pres">
      <dgm:prSet presAssocID="{BFB397D4-2396-4180-B631-7692F60CBB3B}" presName="hierChild5" presStyleCnt="0"/>
      <dgm:spPr/>
    </dgm:pt>
    <dgm:pt modelId="{E66EB5EF-8DB6-490D-BAAE-E399E0F9A76A}" type="pres">
      <dgm:prSet presAssocID="{775A88C0-CF55-4E23-A516-24F0C7A70574}" presName="hierChild5" presStyleCnt="0"/>
      <dgm:spPr/>
    </dgm:pt>
    <dgm:pt modelId="{58D00A27-55E5-4502-AD23-8BA73E06D7E3}" type="pres">
      <dgm:prSet presAssocID="{310A77BB-15FF-4178-9580-D1957D8CAC1D}" presName="Name37" presStyleLbl="parChTrans1D2" presStyleIdx="6" presStyleCnt="7"/>
      <dgm:spPr/>
      <dgm:t>
        <a:bodyPr/>
        <a:lstStyle/>
        <a:p>
          <a:endParaRPr lang="en-US"/>
        </a:p>
      </dgm:t>
    </dgm:pt>
    <dgm:pt modelId="{0661C314-3786-4DB8-B30B-D400ED3202C3}" type="pres">
      <dgm:prSet presAssocID="{07C8A3B1-173D-4B84-8E7B-21039456F513}" presName="hierRoot2" presStyleCnt="0">
        <dgm:presLayoutVars>
          <dgm:hierBranch val="init"/>
        </dgm:presLayoutVars>
      </dgm:prSet>
      <dgm:spPr/>
    </dgm:pt>
    <dgm:pt modelId="{60EB6FA7-015C-4F63-B1FA-CD2FF45C23C5}" type="pres">
      <dgm:prSet presAssocID="{07C8A3B1-173D-4B84-8E7B-21039456F513}" presName="rootComposite" presStyleCnt="0"/>
      <dgm:spPr/>
    </dgm:pt>
    <dgm:pt modelId="{AFB86023-1A5B-4676-B990-1065FD3F5EB0}" type="pres">
      <dgm:prSet presAssocID="{07C8A3B1-173D-4B84-8E7B-21039456F513}" presName="rootText" presStyleLbl="node2" presStyleIdx="6" presStyleCnt="7">
        <dgm:presLayoutVars>
          <dgm:chPref val="3"/>
        </dgm:presLayoutVars>
      </dgm:prSet>
      <dgm:spPr/>
      <dgm:t>
        <a:bodyPr/>
        <a:lstStyle/>
        <a:p>
          <a:endParaRPr lang="en-US"/>
        </a:p>
      </dgm:t>
    </dgm:pt>
    <dgm:pt modelId="{F7FBAF29-34EB-4840-8DB0-DAC8D7804C1D}" type="pres">
      <dgm:prSet presAssocID="{07C8A3B1-173D-4B84-8E7B-21039456F513}" presName="rootConnector" presStyleLbl="node2" presStyleIdx="6" presStyleCnt="7"/>
      <dgm:spPr/>
      <dgm:t>
        <a:bodyPr/>
        <a:lstStyle/>
        <a:p>
          <a:endParaRPr lang="en-US"/>
        </a:p>
      </dgm:t>
    </dgm:pt>
    <dgm:pt modelId="{E7A0FEBB-7DC2-4480-B795-C66FA0C4A1F4}" type="pres">
      <dgm:prSet presAssocID="{07C8A3B1-173D-4B84-8E7B-21039456F513}" presName="hierChild4" presStyleCnt="0"/>
      <dgm:spPr/>
    </dgm:pt>
    <dgm:pt modelId="{5C1EA618-23F5-4250-8643-9EEAEBBAAECC}" type="pres">
      <dgm:prSet presAssocID="{E165F015-84C1-40FE-90EE-6A2F58A3226B}" presName="Name37" presStyleLbl="parChTrans1D3" presStyleIdx="10" presStyleCnt="11"/>
      <dgm:spPr/>
      <dgm:t>
        <a:bodyPr/>
        <a:lstStyle/>
        <a:p>
          <a:endParaRPr lang="en-US"/>
        </a:p>
      </dgm:t>
    </dgm:pt>
    <dgm:pt modelId="{FE199447-C917-430B-811F-716844CA225F}" type="pres">
      <dgm:prSet presAssocID="{0C2FD135-4B05-4A00-A89C-33E2AB1AD40A}" presName="hierRoot2" presStyleCnt="0">
        <dgm:presLayoutVars>
          <dgm:hierBranch val="init"/>
        </dgm:presLayoutVars>
      </dgm:prSet>
      <dgm:spPr/>
    </dgm:pt>
    <dgm:pt modelId="{74AC8D38-8D31-49F5-811C-344DBD018F3A}" type="pres">
      <dgm:prSet presAssocID="{0C2FD135-4B05-4A00-A89C-33E2AB1AD40A}" presName="rootComposite" presStyleCnt="0"/>
      <dgm:spPr/>
    </dgm:pt>
    <dgm:pt modelId="{8E387308-5884-476C-A86D-2081CBBA7F30}" type="pres">
      <dgm:prSet presAssocID="{0C2FD135-4B05-4A00-A89C-33E2AB1AD40A}" presName="rootText" presStyleLbl="node3" presStyleIdx="10" presStyleCnt="11">
        <dgm:presLayoutVars>
          <dgm:chPref val="3"/>
        </dgm:presLayoutVars>
      </dgm:prSet>
      <dgm:spPr/>
      <dgm:t>
        <a:bodyPr/>
        <a:lstStyle/>
        <a:p>
          <a:endParaRPr lang="en-US"/>
        </a:p>
      </dgm:t>
    </dgm:pt>
    <dgm:pt modelId="{B15E9E50-F5DD-4999-8613-20AB8744947E}" type="pres">
      <dgm:prSet presAssocID="{0C2FD135-4B05-4A00-A89C-33E2AB1AD40A}" presName="rootConnector" presStyleLbl="node3" presStyleIdx="10" presStyleCnt="11"/>
      <dgm:spPr/>
      <dgm:t>
        <a:bodyPr/>
        <a:lstStyle/>
        <a:p>
          <a:endParaRPr lang="en-US"/>
        </a:p>
      </dgm:t>
    </dgm:pt>
    <dgm:pt modelId="{C820AAD2-E5C3-479C-BE23-A22BB52F0B97}" type="pres">
      <dgm:prSet presAssocID="{0C2FD135-4B05-4A00-A89C-33E2AB1AD40A}" presName="hierChild4" presStyleCnt="0"/>
      <dgm:spPr/>
    </dgm:pt>
    <dgm:pt modelId="{C939D34F-7809-449F-B48B-4BC4D4131070}" type="pres">
      <dgm:prSet presAssocID="{0C2FD135-4B05-4A00-A89C-33E2AB1AD40A}" presName="hierChild5" presStyleCnt="0"/>
      <dgm:spPr/>
    </dgm:pt>
    <dgm:pt modelId="{AA19FE6E-384A-48DE-8A36-7EA05BDA2699}" type="pres">
      <dgm:prSet presAssocID="{07C8A3B1-173D-4B84-8E7B-21039456F513}" presName="hierChild5" presStyleCnt="0"/>
      <dgm:spPr/>
    </dgm:pt>
    <dgm:pt modelId="{1159AC4B-AB38-4A8D-BC5C-65E922C4D9BF}" type="pres">
      <dgm:prSet presAssocID="{0AC8E0ED-A957-4A10-AB40-CF5AE3B65D0F}" presName="hierChild3" presStyleCnt="0"/>
      <dgm:spPr/>
    </dgm:pt>
  </dgm:ptLst>
  <dgm:cxnLst>
    <dgm:cxn modelId="{3F8B8A3C-922F-4B4F-8452-6E1C8BAD4E86}" type="presOf" srcId="{0AC8E0ED-A957-4A10-AB40-CF5AE3B65D0F}" destId="{46174BFA-86FB-40C4-9C21-0BA1745A5524}" srcOrd="0" destOrd="0" presId="urn:microsoft.com/office/officeart/2005/8/layout/orgChart1"/>
    <dgm:cxn modelId="{B0E637B9-3FE6-4A49-BEDC-BF1DC62BD183}" srcId="{BB6F77AD-1056-4EC6-8C1A-FC0E863CB5CC}" destId="{ADB3F2E1-7E9F-42E8-9095-8287B913F240}" srcOrd="1" destOrd="0" parTransId="{C526AF9B-6B38-4F1A-A63F-4A2F10ECC238}" sibTransId="{A2BE1850-F38C-4D87-AC0D-13EFFD85CE8B}"/>
    <dgm:cxn modelId="{92DC19A9-63F7-4D09-A456-67849F882B09}" type="presOf" srcId="{649C8CF8-D35E-4753-8CDB-6EAABB5C1ECF}" destId="{91D82B68-28FE-4CD8-B666-2E1115184573}" srcOrd="1" destOrd="0" presId="urn:microsoft.com/office/officeart/2005/8/layout/orgChart1"/>
    <dgm:cxn modelId="{B80EF1CA-77AF-45F6-821C-F48B47EF20DA}" srcId="{56FEAB4B-2282-4825-8D26-8564F99771F0}" destId="{67AC68C4-B8F6-4E23-9DE3-2A4813C2E3FA}" srcOrd="1" destOrd="0" parTransId="{12C3CFE3-ADF0-4FD0-ABCA-0FE04CE1C6ED}" sibTransId="{A24F8D2F-A515-486C-9AB3-B8F0D2E9A97F}"/>
    <dgm:cxn modelId="{684F7774-2AFB-4930-83E1-24F438F37DD2}" type="presOf" srcId="{5D2BFA2B-877F-47C4-B1C9-5A8B7AEF8881}" destId="{F587772C-0AA9-4A8C-8B82-6B7DA6737050}" srcOrd="0" destOrd="0" presId="urn:microsoft.com/office/officeart/2005/8/layout/orgChart1"/>
    <dgm:cxn modelId="{A32238EA-9897-4138-9D2B-35CACA52CEEC}" type="presOf" srcId="{ADE7B611-4DA9-482B-AD3E-47D37E0D2E40}" destId="{2A13BC0F-3E52-4546-BBB6-87DBFF97CE35}" srcOrd="1" destOrd="0" presId="urn:microsoft.com/office/officeart/2005/8/layout/orgChart1"/>
    <dgm:cxn modelId="{9523AC77-D87F-42D2-98A7-A7169AC6F688}" type="presOf" srcId="{ADE7B611-4DA9-482B-AD3E-47D37E0D2E40}" destId="{55371FD5-665B-4201-BD8E-AF69B9DDD1CB}" srcOrd="0" destOrd="0" presId="urn:microsoft.com/office/officeart/2005/8/layout/orgChart1"/>
    <dgm:cxn modelId="{34FC2083-7EC2-4647-BCFB-D3078398BE60}" type="presOf" srcId="{BB6F77AD-1056-4EC6-8C1A-FC0E863CB5CC}" destId="{D1B9F142-2140-4775-A9B0-17DC12813460}" srcOrd="0" destOrd="0" presId="urn:microsoft.com/office/officeart/2005/8/layout/orgChart1"/>
    <dgm:cxn modelId="{AA5976E9-B519-4188-B135-4424F5C1D6A3}" srcId="{0AC8E0ED-A957-4A10-AB40-CF5AE3B65D0F}" destId="{07C8A3B1-173D-4B84-8E7B-21039456F513}" srcOrd="6" destOrd="0" parTransId="{310A77BB-15FF-4178-9580-D1957D8CAC1D}" sibTransId="{332E3122-AC62-4186-B083-3DF955497A4C}"/>
    <dgm:cxn modelId="{A54BD608-74B8-4050-BC83-5BBABB141603}" type="presOf" srcId="{775A88C0-CF55-4E23-A516-24F0C7A70574}" destId="{8446BF87-9394-4DD5-8148-D0EAFABBFE02}" srcOrd="1" destOrd="0" presId="urn:microsoft.com/office/officeart/2005/8/layout/orgChart1"/>
    <dgm:cxn modelId="{E7EB0E68-ADF6-4626-B671-88813FC1BDE2}" type="presOf" srcId="{67AC68C4-B8F6-4E23-9DE3-2A4813C2E3FA}" destId="{CBC00049-2351-43C4-BC1B-091022B26AFB}" srcOrd="1" destOrd="0" presId="urn:microsoft.com/office/officeart/2005/8/layout/orgChart1"/>
    <dgm:cxn modelId="{FB58F521-6CA7-4FA3-AA76-D07F6FE4823F}" type="presOf" srcId="{C526AF9B-6B38-4F1A-A63F-4A2F10ECC238}" destId="{441DBA13-D963-4391-A65E-5A5A087F6BD8}" srcOrd="0" destOrd="0" presId="urn:microsoft.com/office/officeart/2005/8/layout/orgChart1"/>
    <dgm:cxn modelId="{AC756D16-861A-4424-8511-E287E26F7889}" type="presOf" srcId="{775A88C0-CF55-4E23-A516-24F0C7A70574}" destId="{CED667BA-B54D-4657-8704-D6286F4A8733}" srcOrd="0" destOrd="0" presId="urn:microsoft.com/office/officeart/2005/8/layout/orgChart1"/>
    <dgm:cxn modelId="{F7D2FF63-4D35-40D3-B133-5494021D612C}" type="presOf" srcId="{7F58225B-D8B3-4DCF-9BF0-CE167538D7C0}" destId="{93D0EDE7-733B-4DBD-ACAC-601919483D04}" srcOrd="0" destOrd="0" presId="urn:microsoft.com/office/officeart/2005/8/layout/orgChart1"/>
    <dgm:cxn modelId="{0D311630-B348-43AD-ADAC-3467CF0CD6D0}" srcId="{775A88C0-CF55-4E23-A516-24F0C7A70574}" destId="{BFB397D4-2396-4180-B631-7692F60CBB3B}" srcOrd="0" destOrd="0" parTransId="{52A160FB-4D24-481A-A3FD-30667289ED63}" sibTransId="{55262B47-E7BC-445E-84A3-E354D8968CC2}"/>
    <dgm:cxn modelId="{9381F127-D77E-4CA7-8EE5-9694DBAA5FE6}" type="presOf" srcId="{FB810902-2CD0-4153-916F-3ED6FCEF61B9}" destId="{EB1BCEB4-C024-40F7-8665-E2B63EC5FD4F}" srcOrd="1" destOrd="0" presId="urn:microsoft.com/office/officeart/2005/8/layout/orgChart1"/>
    <dgm:cxn modelId="{B8D26BD2-C5C6-4621-A42F-426F3B5FE820}" type="presOf" srcId="{282BDA18-760F-4DDE-BDDB-C188C1411ADD}" destId="{E6ECAF60-9583-4BE2-AE02-263B044EED2B}" srcOrd="1" destOrd="0" presId="urn:microsoft.com/office/officeart/2005/8/layout/orgChart1"/>
    <dgm:cxn modelId="{6E30FEAC-77D9-4939-A63F-E8F937087110}" type="presOf" srcId="{D5C06BE2-0860-4ACA-AD7A-7BB7801D5C2B}" destId="{040FA375-1DAC-451B-9006-6D2AEC512B53}" srcOrd="0" destOrd="0" presId="urn:microsoft.com/office/officeart/2005/8/layout/orgChart1"/>
    <dgm:cxn modelId="{A5BF6530-7B9A-47F4-B53B-35C1B57996CE}" srcId="{BB6F77AD-1056-4EC6-8C1A-FC0E863CB5CC}" destId="{2BBDA2E3-500D-4F4E-9D79-96B7EE800291}" srcOrd="2" destOrd="0" parTransId="{C779DDF6-B29C-495B-B1BA-10C256F09249}" sibTransId="{3915A228-58C9-4F8B-946E-D9C0F0FD5A72}"/>
    <dgm:cxn modelId="{551BAC13-C248-42A4-B1B2-FFD92D06BECC}" type="presOf" srcId="{07C8A3B1-173D-4B84-8E7B-21039456F513}" destId="{F7FBAF29-34EB-4840-8DB0-DAC8D7804C1D}" srcOrd="1" destOrd="0" presId="urn:microsoft.com/office/officeart/2005/8/layout/orgChart1"/>
    <dgm:cxn modelId="{45405EA9-E2FD-4A56-95D6-41352FBA7686}" type="presOf" srcId="{58FC4F24-1601-4ACB-94D3-094E7EAC4EFA}" destId="{209EA2A0-2FC8-4C66-ADB3-CFD62EB58D22}" srcOrd="0" destOrd="0" presId="urn:microsoft.com/office/officeart/2005/8/layout/orgChart1"/>
    <dgm:cxn modelId="{ECB9CC8A-786A-495B-B819-2DABFD123633}" type="presOf" srcId="{1E846412-CBCA-4911-8A7F-D49186927216}" destId="{38DD5A82-DA4F-45CE-B20D-08E5C63F63B9}" srcOrd="0" destOrd="0" presId="urn:microsoft.com/office/officeart/2005/8/layout/orgChart1"/>
    <dgm:cxn modelId="{894D5767-2D76-4221-9BD9-8EA2CB323F0D}" srcId="{1E846412-CBCA-4911-8A7F-D49186927216}" destId="{0AC8E0ED-A957-4A10-AB40-CF5AE3B65D0F}" srcOrd="0" destOrd="0" parTransId="{E2904582-0CB4-4EEF-B1E4-58915D869146}" sibTransId="{B276FCF5-AFBB-4687-85AA-A0AEBBB3CB04}"/>
    <dgm:cxn modelId="{2FEBCA89-9229-40F1-B030-A879D440AB88}" type="presOf" srcId="{ADB3F2E1-7E9F-42E8-9095-8287B913F240}" destId="{76560BC8-D748-4DCD-A613-3CD910968CC8}" srcOrd="0" destOrd="0" presId="urn:microsoft.com/office/officeart/2005/8/layout/orgChart1"/>
    <dgm:cxn modelId="{8CB2C995-7AE7-4267-9BD7-4ED865FFB6D0}" type="presOf" srcId="{163DAC73-E79F-451B-9DCD-74D12241AF83}" destId="{B3372685-9000-42DA-916C-636A2888807D}" srcOrd="0" destOrd="0" presId="urn:microsoft.com/office/officeart/2005/8/layout/orgChart1"/>
    <dgm:cxn modelId="{53197FA0-723F-489E-BC1A-FB7984FC08C3}" type="presOf" srcId="{BAA803AC-7148-4528-8808-A6F4DBCF1AD9}" destId="{1F24BB10-C223-4313-B27F-B22B096A44BB}" srcOrd="0" destOrd="0" presId="urn:microsoft.com/office/officeart/2005/8/layout/orgChart1"/>
    <dgm:cxn modelId="{A06867AB-1094-4914-BED8-AFD1E85EC52E}" type="presOf" srcId="{024DB868-BF27-48FC-90A2-BC7837878362}" destId="{A446443D-B05C-43E8-8641-AEC2BA931022}" srcOrd="1" destOrd="0" presId="urn:microsoft.com/office/officeart/2005/8/layout/orgChart1"/>
    <dgm:cxn modelId="{E16104C1-3534-490B-A88D-30A45DCFC0AD}" type="presOf" srcId="{67AC68C4-B8F6-4E23-9DE3-2A4813C2E3FA}" destId="{C5B07D43-9EE9-4854-9D4F-E8DAF99ED14C}" srcOrd="0" destOrd="0" presId="urn:microsoft.com/office/officeart/2005/8/layout/orgChart1"/>
    <dgm:cxn modelId="{C6E326AA-78BF-483A-BB13-1F4729A22594}" type="presOf" srcId="{FB810902-2CD0-4153-916F-3ED6FCEF61B9}" destId="{310AF326-395C-4B5A-A52C-A84139AEE262}" srcOrd="0" destOrd="0" presId="urn:microsoft.com/office/officeart/2005/8/layout/orgChart1"/>
    <dgm:cxn modelId="{2DDF566F-E14D-4ADC-A860-EF27D7E8CFBF}" type="presOf" srcId="{56FEAB4B-2282-4825-8D26-8564F99771F0}" destId="{E1C6FBF0-C86A-4785-AD45-A4273F8029B1}" srcOrd="1" destOrd="0" presId="urn:microsoft.com/office/officeart/2005/8/layout/orgChart1"/>
    <dgm:cxn modelId="{9424290B-EB4D-4C4E-BF62-CB9B74DFCA4F}" srcId="{0AC8E0ED-A957-4A10-AB40-CF5AE3B65D0F}" destId="{024DB868-BF27-48FC-90A2-BC7837878362}" srcOrd="2" destOrd="0" parTransId="{3210E1C7-C1FD-4530-98F2-6788F5A70405}" sibTransId="{F6012385-91A9-4FC4-9DCB-510EA00B8D0E}"/>
    <dgm:cxn modelId="{787DDFD6-BD41-4E16-BD66-0F9C9A649CEA}" type="presOf" srcId="{EB17A220-2E7F-4195-A32E-60D6A23B81AD}" destId="{53B9ED1B-25B0-42A4-BC16-E11BAD79C262}" srcOrd="1" destOrd="0" presId="urn:microsoft.com/office/officeart/2005/8/layout/orgChart1"/>
    <dgm:cxn modelId="{8D1A5B9A-DC9B-4CD7-BF20-046910FC3AB1}" type="presOf" srcId="{7B4FDCD2-B788-4824-B975-7FA55B24D4A0}" destId="{3F651334-D96D-4BE1-99EB-8ACEB0730255}" srcOrd="0" destOrd="0" presId="urn:microsoft.com/office/officeart/2005/8/layout/orgChart1"/>
    <dgm:cxn modelId="{8BDB2663-F7C5-48E8-9EFD-11335902CDC1}" type="presOf" srcId="{B3433E65-A861-47F5-A568-793728624C2F}" destId="{A27C48AC-EF55-479D-9438-AC4DE40D52CF}" srcOrd="0" destOrd="0" presId="urn:microsoft.com/office/officeart/2005/8/layout/orgChart1"/>
    <dgm:cxn modelId="{A9087FFB-4765-4679-A04D-BDD04AE8C59C}" srcId="{0AC8E0ED-A957-4A10-AB40-CF5AE3B65D0F}" destId="{56FEAB4B-2282-4825-8D26-8564F99771F0}" srcOrd="0" destOrd="0" parTransId="{5D2BFA2B-877F-47C4-B1C9-5A8B7AEF8881}" sibTransId="{29BA462B-1765-4A53-BBA9-AF83E48D2C49}"/>
    <dgm:cxn modelId="{AA167BF3-0B52-4E79-8E74-66E80F5C76A7}" type="presOf" srcId="{58FC4F24-1601-4ACB-94D3-094E7EAC4EFA}" destId="{4FB0ED4D-7AAE-4D38-B5B4-8A0013570DE0}" srcOrd="1" destOrd="0" presId="urn:microsoft.com/office/officeart/2005/8/layout/orgChart1"/>
    <dgm:cxn modelId="{C2E419E3-BE05-41E8-BC22-E64E2A945634}" srcId="{0AC8E0ED-A957-4A10-AB40-CF5AE3B65D0F}" destId="{649C8CF8-D35E-4753-8CDB-6EAABB5C1ECF}" srcOrd="3" destOrd="0" parTransId="{E483F110-A6BC-4DFC-897C-83588DCE9C48}" sibTransId="{834D4B55-A2C9-464C-834D-3AA64D7BC4D4}"/>
    <dgm:cxn modelId="{74B01E2F-8873-488D-8819-82A86A288624}" type="presOf" srcId="{503B2674-5C66-49E6-8809-99DFDADB6322}" destId="{A6816227-FE67-4AFA-998D-764C81983B9A}" srcOrd="0" destOrd="0" presId="urn:microsoft.com/office/officeart/2005/8/layout/orgChart1"/>
    <dgm:cxn modelId="{C54050AF-D6C0-402B-9C94-43E449E4AB88}" type="presOf" srcId="{310A77BB-15FF-4178-9580-D1957D8CAC1D}" destId="{58D00A27-55E5-4502-AD23-8BA73E06D7E3}" srcOrd="0" destOrd="0" presId="urn:microsoft.com/office/officeart/2005/8/layout/orgChart1"/>
    <dgm:cxn modelId="{55E193DB-5A81-49CF-992F-37AA96C174C3}" type="presOf" srcId="{BFB397D4-2396-4180-B631-7692F60CBB3B}" destId="{C41F05EE-0767-4167-AB48-90F5166518FE}" srcOrd="1" destOrd="0" presId="urn:microsoft.com/office/officeart/2005/8/layout/orgChart1"/>
    <dgm:cxn modelId="{1002937D-9B4F-4577-B36D-A306660256C7}" type="presOf" srcId="{2BBDA2E3-500D-4F4E-9D79-96B7EE800291}" destId="{7A7C9D79-9CDD-429F-BCDF-8F5D6271BB35}" srcOrd="0" destOrd="0" presId="urn:microsoft.com/office/officeart/2005/8/layout/orgChart1"/>
    <dgm:cxn modelId="{2B4869E1-7533-47CE-8FDD-3A4E4AD5CC6A}" srcId="{0AC8E0ED-A957-4A10-AB40-CF5AE3B65D0F}" destId="{282BDA18-760F-4DDE-BDDB-C188C1411ADD}" srcOrd="4" destOrd="0" parTransId="{163DAC73-E79F-451B-9DCD-74D12241AF83}" sibTransId="{24DA8E40-89A4-414F-8DA0-A258DE68179C}"/>
    <dgm:cxn modelId="{83C6AEDE-596C-4345-82F8-E46F9E32E44E}" type="presOf" srcId="{D6663DCB-8007-4109-9D35-B61FE32F9727}" destId="{577A8D08-77DF-422B-B624-039EB27CBBDD}" srcOrd="0" destOrd="0" presId="urn:microsoft.com/office/officeart/2005/8/layout/orgChart1"/>
    <dgm:cxn modelId="{6F6DA80C-BBFD-4352-8655-5CC6E9EE6FD8}" type="presOf" srcId="{EB17A220-2E7F-4195-A32E-60D6A23B81AD}" destId="{B3C86468-A461-40A6-99BD-FE6C9A9B679C}" srcOrd="0" destOrd="0" presId="urn:microsoft.com/office/officeart/2005/8/layout/orgChart1"/>
    <dgm:cxn modelId="{3B77573E-F17E-4776-84DC-39B860AE1CFF}" type="presOf" srcId="{2BBDA2E3-500D-4F4E-9D79-96B7EE800291}" destId="{8E42615D-8290-422D-B214-EE3C5A43BD33}" srcOrd="1" destOrd="0" presId="urn:microsoft.com/office/officeart/2005/8/layout/orgChart1"/>
    <dgm:cxn modelId="{70D31E9E-E369-40B1-9A7F-18767939509E}" type="presOf" srcId="{0C2FD135-4B05-4A00-A89C-33E2AB1AD40A}" destId="{B15E9E50-F5DD-4999-8613-20AB8744947E}" srcOrd="1" destOrd="0" presId="urn:microsoft.com/office/officeart/2005/8/layout/orgChart1"/>
    <dgm:cxn modelId="{2EF90015-CD2C-4B97-A112-0DE439D73C8B}" type="presOf" srcId="{D6663DCB-8007-4109-9D35-B61FE32F9727}" destId="{1118A947-73BD-4340-B309-5DE78CB30B53}" srcOrd="1" destOrd="0" presId="urn:microsoft.com/office/officeart/2005/8/layout/orgChart1"/>
    <dgm:cxn modelId="{343FD72B-5DCB-4A36-9BAD-6DF31406BE37}" type="presOf" srcId="{0AC8E0ED-A957-4A10-AB40-CF5AE3B65D0F}" destId="{9E99951C-CB0D-48DB-84BD-7973E5587176}" srcOrd="1" destOrd="0" presId="urn:microsoft.com/office/officeart/2005/8/layout/orgChart1"/>
    <dgm:cxn modelId="{0A45298B-1C51-4652-A69E-DB2C608CBC9A}" srcId="{024DB868-BF27-48FC-90A2-BC7837878362}" destId="{FB810902-2CD0-4153-916F-3ED6FCEF61B9}" srcOrd="0" destOrd="0" parTransId="{7F58225B-D8B3-4DCF-9BF0-CE167538D7C0}" sibTransId="{5E719E08-8258-4F60-8B2A-506E0647A3A2}"/>
    <dgm:cxn modelId="{294AFC49-A9DE-4C1F-B632-C7BB21C61847}" type="presOf" srcId="{649C8CF8-D35E-4753-8CDB-6EAABB5C1ECF}" destId="{015BFCA0-D7B4-4524-A9FC-58703D254F55}" srcOrd="0" destOrd="0" presId="urn:microsoft.com/office/officeart/2005/8/layout/orgChart1"/>
    <dgm:cxn modelId="{0A94A2C7-535F-466E-ACCA-4F53EF35CA1D}" type="presOf" srcId="{024DB868-BF27-48FC-90A2-BC7837878362}" destId="{3BBDBC3E-68A9-4B8B-AF79-06C1BDDF1359}" srcOrd="0" destOrd="0" presId="urn:microsoft.com/office/officeart/2005/8/layout/orgChart1"/>
    <dgm:cxn modelId="{BFE41F4F-1673-43CD-AF1E-C3CB097D9CFE}" type="presOf" srcId="{ADB3F2E1-7E9F-42E8-9095-8287B913F240}" destId="{3A895F64-83EB-4F51-8C96-642000EC88F5}" srcOrd="1" destOrd="0" presId="urn:microsoft.com/office/officeart/2005/8/layout/orgChart1"/>
    <dgm:cxn modelId="{463D7506-F9BD-42C5-83D1-3C388FA7F1EF}" type="presOf" srcId="{52A160FB-4D24-481A-A3FD-30667289ED63}" destId="{DFEAFD05-4A15-4A75-9689-4D2CCC988AF9}" srcOrd="0" destOrd="0" presId="urn:microsoft.com/office/officeart/2005/8/layout/orgChart1"/>
    <dgm:cxn modelId="{05C5035C-FA2D-4C65-B483-B9A2C0BD52D6}" srcId="{07C8A3B1-173D-4B84-8E7B-21039456F513}" destId="{0C2FD135-4B05-4A00-A89C-33E2AB1AD40A}" srcOrd="0" destOrd="0" parTransId="{E165F015-84C1-40FE-90EE-6A2F58A3226B}" sibTransId="{E7168861-D981-4B30-A1D1-C449FB4795BB}"/>
    <dgm:cxn modelId="{187E5AFE-768F-4885-9514-39DA09E6C795}" type="presOf" srcId="{C779DDF6-B29C-495B-B1BA-10C256F09249}" destId="{0273D33A-B665-4253-8FCA-5B37F6FB881D}" srcOrd="0" destOrd="0" presId="urn:microsoft.com/office/officeart/2005/8/layout/orgChart1"/>
    <dgm:cxn modelId="{D493595D-D15A-4279-976B-C40FD5F3923A}" type="presOf" srcId="{282BDA18-760F-4DDE-BDDB-C188C1411ADD}" destId="{130A5726-B7CB-42EA-8D96-350A2C5D77A9}" srcOrd="0" destOrd="0" presId="urn:microsoft.com/office/officeart/2005/8/layout/orgChart1"/>
    <dgm:cxn modelId="{07FA8C98-8FCB-4F19-B956-F053A916E27C}" srcId="{56FEAB4B-2282-4825-8D26-8564F99771F0}" destId="{E3EAABFA-6FAA-4D67-818B-391A6CB9E533}" srcOrd="0" destOrd="0" parTransId="{C51E46C3-E7EE-4A88-AE32-CD9A27520A2D}" sibTransId="{416D9BB3-118B-4A73-90CE-D80D072BCBEF}"/>
    <dgm:cxn modelId="{CFBDDB21-5BB9-46AF-B760-F1FADD170DFB}" type="presOf" srcId="{BB6F77AD-1056-4EC6-8C1A-FC0E863CB5CC}" destId="{BFECE20F-6DEC-4A29-A108-6772454965E8}" srcOrd="1" destOrd="0" presId="urn:microsoft.com/office/officeart/2005/8/layout/orgChart1"/>
    <dgm:cxn modelId="{711B5EF7-3548-48A7-B2DF-33B211A9242E}" srcId="{282BDA18-760F-4DDE-BDDB-C188C1411ADD}" destId="{58FC4F24-1601-4ACB-94D3-094E7EAC4EFA}" srcOrd="0" destOrd="0" parTransId="{BAA803AC-7148-4528-8808-A6F4DBCF1AD9}" sibTransId="{5BEB38A1-89C1-4DC3-9482-82D1B41235C9}"/>
    <dgm:cxn modelId="{01B69CE0-8230-4D57-B8B9-068D6849551A}" type="presOf" srcId="{C51E46C3-E7EE-4A88-AE32-CD9A27520A2D}" destId="{720C10DB-C345-4620-B59F-708994558782}" srcOrd="0" destOrd="0" presId="urn:microsoft.com/office/officeart/2005/8/layout/orgChart1"/>
    <dgm:cxn modelId="{DF819C62-A3ED-4B67-AD59-ABF41E7B57C4}" type="presOf" srcId="{12C3CFE3-ADF0-4FD0-ABCA-0FE04CE1C6ED}" destId="{76922632-91CA-41A2-A1CC-9E75B98AD05E}" srcOrd="0" destOrd="0" presId="urn:microsoft.com/office/officeart/2005/8/layout/orgChart1"/>
    <dgm:cxn modelId="{04651ED0-7AB9-4636-8EB5-2852BBD353EB}" type="presOf" srcId="{E3EAABFA-6FAA-4D67-818B-391A6CB9E533}" destId="{C827E59D-9864-409D-8727-5E29101BDADD}" srcOrd="0" destOrd="0" presId="urn:microsoft.com/office/officeart/2005/8/layout/orgChart1"/>
    <dgm:cxn modelId="{41F4AA1A-62DF-4240-A3E7-B458C5A704B5}" type="presOf" srcId="{E3EAABFA-6FAA-4D67-818B-391A6CB9E533}" destId="{315B5E2B-BFC9-43D0-AE5A-0A9699FA3AD6}" srcOrd="1" destOrd="0" presId="urn:microsoft.com/office/officeart/2005/8/layout/orgChart1"/>
    <dgm:cxn modelId="{3844ABC3-99AF-4E85-ADDD-B436B8F86831}" srcId="{0AC8E0ED-A957-4A10-AB40-CF5AE3B65D0F}" destId="{775A88C0-CF55-4E23-A516-24F0C7A70574}" srcOrd="5" destOrd="0" parTransId="{B3433E65-A861-47F5-A568-793728624C2F}" sibTransId="{B9B17653-017E-41B4-9DF5-E7856DE7978D}"/>
    <dgm:cxn modelId="{2A130774-CB57-433F-9466-0B949DC76459}" type="presOf" srcId="{0C2FD135-4B05-4A00-A89C-33E2AB1AD40A}" destId="{8E387308-5884-476C-A86D-2081CBBA7F30}" srcOrd="0" destOrd="0" presId="urn:microsoft.com/office/officeart/2005/8/layout/orgChart1"/>
    <dgm:cxn modelId="{816356A4-1695-402E-8472-EE04B4346814}" type="presOf" srcId="{56FEAB4B-2282-4825-8D26-8564F99771F0}" destId="{52814F0A-6D45-4178-9AEC-C1B432E6511F}" srcOrd="0" destOrd="0" presId="urn:microsoft.com/office/officeart/2005/8/layout/orgChart1"/>
    <dgm:cxn modelId="{E4CF1B90-2696-4E60-8FDD-FA74F419950D}" type="presOf" srcId="{07C8A3B1-173D-4B84-8E7B-21039456F513}" destId="{AFB86023-1A5B-4676-B990-1065FD3F5EB0}" srcOrd="0" destOrd="0" presId="urn:microsoft.com/office/officeart/2005/8/layout/orgChart1"/>
    <dgm:cxn modelId="{4332E31E-E950-4EB2-977F-55662C543380}" type="presOf" srcId="{3210E1C7-C1FD-4530-98F2-6788F5A70405}" destId="{DAFE477D-1664-4DDE-8AEC-59132143B985}" srcOrd="0" destOrd="0" presId="urn:microsoft.com/office/officeart/2005/8/layout/orgChart1"/>
    <dgm:cxn modelId="{8CA75076-663B-4D38-90E7-18DB42647AE7}" type="presOf" srcId="{BFB397D4-2396-4180-B631-7692F60CBB3B}" destId="{0165315F-5017-48A8-A4EA-EB23A9CBFD1B}" srcOrd="0" destOrd="0" presId="urn:microsoft.com/office/officeart/2005/8/layout/orgChart1"/>
    <dgm:cxn modelId="{FBD9CEC2-8942-4DB7-84D5-D06950F258F6}" type="presOf" srcId="{25E0E5B6-1B82-403C-B00F-962ACDE16ABD}" destId="{1952C184-3005-45C5-8E51-D21099A9E8A1}" srcOrd="0" destOrd="0" presId="urn:microsoft.com/office/officeart/2005/8/layout/orgChart1"/>
    <dgm:cxn modelId="{BD9A55A0-DEC5-440F-83AD-BA5D3DC6E06D}" srcId="{649C8CF8-D35E-4753-8CDB-6EAABB5C1ECF}" destId="{D6663DCB-8007-4109-9D35-B61FE32F9727}" srcOrd="0" destOrd="0" parTransId="{7B4FDCD2-B788-4824-B975-7FA55B24D4A0}" sibTransId="{14986881-105D-42CB-B5FA-6767F3F68ACE}"/>
    <dgm:cxn modelId="{2CD0366F-B331-453D-AC48-B8FD1B289969}" type="presOf" srcId="{E483F110-A6BC-4DFC-897C-83588DCE9C48}" destId="{0AA86E9C-7812-4D29-BED6-ADB7442109D6}" srcOrd="0" destOrd="0" presId="urn:microsoft.com/office/officeart/2005/8/layout/orgChart1"/>
    <dgm:cxn modelId="{6FA7FCCF-393B-41E5-A2FF-B7182DF3EAE3}" srcId="{0AC8E0ED-A957-4A10-AB40-CF5AE3B65D0F}" destId="{BB6F77AD-1056-4EC6-8C1A-FC0E863CB5CC}" srcOrd="1" destOrd="0" parTransId="{503B2674-5C66-49E6-8809-99DFDADB6322}" sibTransId="{9811D383-A7F7-4952-A6EB-F32182E47397}"/>
    <dgm:cxn modelId="{28C4CBE3-F85D-4652-9911-6248FFEC2911}" srcId="{BB6F77AD-1056-4EC6-8C1A-FC0E863CB5CC}" destId="{ADE7B611-4DA9-482B-AD3E-47D37E0D2E40}" srcOrd="0" destOrd="0" parTransId="{25E0E5B6-1B82-403C-B00F-962ACDE16ABD}" sibTransId="{4533E127-A429-4BE7-BACF-E9EB481D3855}"/>
    <dgm:cxn modelId="{260E992E-EC59-4B57-BE99-D8193ED5DB8F}" type="presOf" srcId="{E165F015-84C1-40FE-90EE-6A2F58A3226B}" destId="{5C1EA618-23F5-4250-8643-9EEAEBBAAECC}" srcOrd="0" destOrd="0" presId="urn:microsoft.com/office/officeart/2005/8/layout/orgChart1"/>
    <dgm:cxn modelId="{541A14CF-C9B8-448A-B64D-A6F0351E4807}" srcId="{282BDA18-760F-4DDE-BDDB-C188C1411ADD}" destId="{EB17A220-2E7F-4195-A32E-60D6A23B81AD}" srcOrd="1" destOrd="0" parTransId="{D5C06BE2-0860-4ACA-AD7A-7BB7801D5C2B}" sibTransId="{60C4554C-6917-4529-B64F-5EB511E95AD6}"/>
    <dgm:cxn modelId="{984560CC-CBE7-4277-91A3-A8FC56F04C47}" type="presParOf" srcId="{38DD5A82-DA4F-45CE-B20D-08E5C63F63B9}" destId="{661E4865-8FDD-49E6-9300-88742A0B9077}" srcOrd="0" destOrd="0" presId="urn:microsoft.com/office/officeart/2005/8/layout/orgChart1"/>
    <dgm:cxn modelId="{D58B7140-D16A-43FD-8545-EB0CA8EB5794}" type="presParOf" srcId="{661E4865-8FDD-49E6-9300-88742A0B9077}" destId="{36E240E3-4DCA-4DCC-93ED-FEEF6FEEBAF4}" srcOrd="0" destOrd="0" presId="urn:microsoft.com/office/officeart/2005/8/layout/orgChart1"/>
    <dgm:cxn modelId="{AD6F64A1-180A-4987-BC92-78BF09985447}" type="presParOf" srcId="{36E240E3-4DCA-4DCC-93ED-FEEF6FEEBAF4}" destId="{46174BFA-86FB-40C4-9C21-0BA1745A5524}" srcOrd="0" destOrd="0" presId="urn:microsoft.com/office/officeart/2005/8/layout/orgChart1"/>
    <dgm:cxn modelId="{A28C5537-3E60-4245-B084-0E063C056C6A}" type="presParOf" srcId="{36E240E3-4DCA-4DCC-93ED-FEEF6FEEBAF4}" destId="{9E99951C-CB0D-48DB-84BD-7973E5587176}" srcOrd="1" destOrd="0" presId="urn:microsoft.com/office/officeart/2005/8/layout/orgChart1"/>
    <dgm:cxn modelId="{E59C8FC7-5583-46C5-9E6C-D22889FC1825}" type="presParOf" srcId="{661E4865-8FDD-49E6-9300-88742A0B9077}" destId="{81F16CB9-E699-4DDC-BB52-0CE13288B089}" srcOrd="1" destOrd="0" presId="urn:microsoft.com/office/officeart/2005/8/layout/orgChart1"/>
    <dgm:cxn modelId="{A6F0C79A-B62C-4A2F-B269-222CF035B696}" type="presParOf" srcId="{81F16CB9-E699-4DDC-BB52-0CE13288B089}" destId="{F587772C-0AA9-4A8C-8B82-6B7DA6737050}" srcOrd="0" destOrd="0" presId="urn:microsoft.com/office/officeart/2005/8/layout/orgChart1"/>
    <dgm:cxn modelId="{A8861039-1E5E-4AAF-A19E-91D4D700E243}" type="presParOf" srcId="{81F16CB9-E699-4DDC-BB52-0CE13288B089}" destId="{80E3CB7B-209B-49A3-8003-74906BDB70CF}" srcOrd="1" destOrd="0" presId="urn:microsoft.com/office/officeart/2005/8/layout/orgChart1"/>
    <dgm:cxn modelId="{43B50524-2CFE-445C-9F3B-F9E5DCA3A949}" type="presParOf" srcId="{80E3CB7B-209B-49A3-8003-74906BDB70CF}" destId="{3251B607-6B29-4E2D-B528-F0EAEB9ED50B}" srcOrd="0" destOrd="0" presId="urn:microsoft.com/office/officeart/2005/8/layout/orgChart1"/>
    <dgm:cxn modelId="{6D4F7821-150A-4959-AAC7-5D3037A20097}" type="presParOf" srcId="{3251B607-6B29-4E2D-B528-F0EAEB9ED50B}" destId="{52814F0A-6D45-4178-9AEC-C1B432E6511F}" srcOrd="0" destOrd="0" presId="urn:microsoft.com/office/officeart/2005/8/layout/orgChart1"/>
    <dgm:cxn modelId="{DA578FCD-73D8-4B5C-9BF6-9FB3C2AFBADA}" type="presParOf" srcId="{3251B607-6B29-4E2D-B528-F0EAEB9ED50B}" destId="{E1C6FBF0-C86A-4785-AD45-A4273F8029B1}" srcOrd="1" destOrd="0" presId="urn:microsoft.com/office/officeart/2005/8/layout/orgChart1"/>
    <dgm:cxn modelId="{27B0C42D-9B66-4164-B516-626BCD71F93F}" type="presParOf" srcId="{80E3CB7B-209B-49A3-8003-74906BDB70CF}" destId="{12436366-0BC3-45BF-AF95-3589C1116744}" srcOrd="1" destOrd="0" presId="urn:microsoft.com/office/officeart/2005/8/layout/orgChart1"/>
    <dgm:cxn modelId="{6A0C687D-BE43-4FCC-9E41-42C98768573B}" type="presParOf" srcId="{12436366-0BC3-45BF-AF95-3589C1116744}" destId="{720C10DB-C345-4620-B59F-708994558782}" srcOrd="0" destOrd="0" presId="urn:microsoft.com/office/officeart/2005/8/layout/orgChart1"/>
    <dgm:cxn modelId="{D79FC8C3-0A7A-46A2-AFC8-9AABF7EF6CAD}" type="presParOf" srcId="{12436366-0BC3-45BF-AF95-3589C1116744}" destId="{2D29C273-DA87-4CE2-A41F-163FFB43A965}" srcOrd="1" destOrd="0" presId="urn:microsoft.com/office/officeart/2005/8/layout/orgChart1"/>
    <dgm:cxn modelId="{F75CE23B-6A4F-40F9-BDD1-1227D3BB0A6B}" type="presParOf" srcId="{2D29C273-DA87-4CE2-A41F-163FFB43A965}" destId="{03EFE594-5D6E-4C46-A39B-1A12E80A6474}" srcOrd="0" destOrd="0" presId="urn:microsoft.com/office/officeart/2005/8/layout/orgChart1"/>
    <dgm:cxn modelId="{0FA8F2C3-A7B8-4DEF-A8B6-3D25E543D091}" type="presParOf" srcId="{03EFE594-5D6E-4C46-A39B-1A12E80A6474}" destId="{C827E59D-9864-409D-8727-5E29101BDADD}" srcOrd="0" destOrd="0" presId="urn:microsoft.com/office/officeart/2005/8/layout/orgChart1"/>
    <dgm:cxn modelId="{B9C7672F-59E7-40F4-AA80-C64A29F862BF}" type="presParOf" srcId="{03EFE594-5D6E-4C46-A39B-1A12E80A6474}" destId="{315B5E2B-BFC9-43D0-AE5A-0A9699FA3AD6}" srcOrd="1" destOrd="0" presId="urn:microsoft.com/office/officeart/2005/8/layout/orgChart1"/>
    <dgm:cxn modelId="{2DAB6182-697D-4EFD-A177-0EBE4D9DECE3}" type="presParOf" srcId="{2D29C273-DA87-4CE2-A41F-163FFB43A965}" destId="{718D45AA-A55D-4B54-9A19-2B50822708D4}" srcOrd="1" destOrd="0" presId="urn:microsoft.com/office/officeart/2005/8/layout/orgChart1"/>
    <dgm:cxn modelId="{645635B0-FEC3-4B79-BB46-E6E5B71E2043}" type="presParOf" srcId="{2D29C273-DA87-4CE2-A41F-163FFB43A965}" destId="{D91A0E4B-E616-4A6B-A7CA-39F9C9340BAD}" srcOrd="2" destOrd="0" presId="urn:microsoft.com/office/officeart/2005/8/layout/orgChart1"/>
    <dgm:cxn modelId="{CC15D9B0-003A-40FF-B347-69422AB5A34B}" type="presParOf" srcId="{12436366-0BC3-45BF-AF95-3589C1116744}" destId="{76922632-91CA-41A2-A1CC-9E75B98AD05E}" srcOrd="2" destOrd="0" presId="urn:microsoft.com/office/officeart/2005/8/layout/orgChart1"/>
    <dgm:cxn modelId="{FB7428F6-4411-4ECC-9585-0B0BCC2E3716}" type="presParOf" srcId="{12436366-0BC3-45BF-AF95-3589C1116744}" destId="{8D17C587-523A-4344-BA43-61E931CD1BCA}" srcOrd="3" destOrd="0" presId="urn:microsoft.com/office/officeart/2005/8/layout/orgChart1"/>
    <dgm:cxn modelId="{B4E0B75C-2DCB-498F-AED9-C56A7524B9EC}" type="presParOf" srcId="{8D17C587-523A-4344-BA43-61E931CD1BCA}" destId="{AC6D82DE-C7FA-4227-A3C5-C13D6EE6BBFB}" srcOrd="0" destOrd="0" presId="urn:microsoft.com/office/officeart/2005/8/layout/orgChart1"/>
    <dgm:cxn modelId="{DE2402A0-49FE-4F91-891C-1C5D338F669D}" type="presParOf" srcId="{AC6D82DE-C7FA-4227-A3C5-C13D6EE6BBFB}" destId="{C5B07D43-9EE9-4854-9D4F-E8DAF99ED14C}" srcOrd="0" destOrd="0" presId="urn:microsoft.com/office/officeart/2005/8/layout/orgChart1"/>
    <dgm:cxn modelId="{25C77CA1-4329-4A8C-AECD-D1FE82A96E87}" type="presParOf" srcId="{AC6D82DE-C7FA-4227-A3C5-C13D6EE6BBFB}" destId="{CBC00049-2351-43C4-BC1B-091022B26AFB}" srcOrd="1" destOrd="0" presId="urn:microsoft.com/office/officeart/2005/8/layout/orgChart1"/>
    <dgm:cxn modelId="{2153A91E-2477-497F-B880-1F6F62D604AA}" type="presParOf" srcId="{8D17C587-523A-4344-BA43-61E931CD1BCA}" destId="{1B038B30-FE41-4D77-95DD-AB845F582B31}" srcOrd="1" destOrd="0" presId="urn:microsoft.com/office/officeart/2005/8/layout/orgChart1"/>
    <dgm:cxn modelId="{0BC59493-8A44-4782-9056-7BE08BCA5F01}" type="presParOf" srcId="{8D17C587-523A-4344-BA43-61E931CD1BCA}" destId="{901E6F69-524D-40DE-9572-82E1699CBAC3}" srcOrd="2" destOrd="0" presId="urn:microsoft.com/office/officeart/2005/8/layout/orgChart1"/>
    <dgm:cxn modelId="{E22FB7C5-8D6C-409A-AB22-6BE291EC21C5}" type="presParOf" srcId="{80E3CB7B-209B-49A3-8003-74906BDB70CF}" destId="{87B7EAB4-E216-4196-B68D-DD2C4C55C5C8}" srcOrd="2" destOrd="0" presId="urn:microsoft.com/office/officeart/2005/8/layout/orgChart1"/>
    <dgm:cxn modelId="{D9F71E63-D5DC-46C0-AF46-78E300BB4FEC}" type="presParOf" srcId="{81F16CB9-E699-4DDC-BB52-0CE13288B089}" destId="{A6816227-FE67-4AFA-998D-764C81983B9A}" srcOrd="2" destOrd="0" presId="urn:microsoft.com/office/officeart/2005/8/layout/orgChart1"/>
    <dgm:cxn modelId="{23ECE32D-AD84-4BA9-A295-A8A6F83803C2}" type="presParOf" srcId="{81F16CB9-E699-4DDC-BB52-0CE13288B089}" destId="{77508D17-BCDF-4A43-891F-89E8F055B5F2}" srcOrd="3" destOrd="0" presId="urn:microsoft.com/office/officeart/2005/8/layout/orgChart1"/>
    <dgm:cxn modelId="{9E960A3D-AAFA-4D06-AFDA-C2AF53790F20}" type="presParOf" srcId="{77508D17-BCDF-4A43-891F-89E8F055B5F2}" destId="{0DA849D7-C179-414F-94C7-A6B0CB3644FE}" srcOrd="0" destOrd="0" presId="urn:microsoft.com/office/officeart/2005/8/layout/orgChart1"/>
    <dgm:cxn modelId="{EA7F9613-98C5-41CC-8B22-2F5AEF953180}" type="presParOf" srcId="{0DA849D7-C179-414F-94C7-A6B0CB3644FE}" destId="{D1B9F142-2140-4775-A9B0-17DC12813460}" srcOrd="0" destOrd="0" presId="urn:microsoft.com/office/officeart/2005/8/layout/orgChart1"/>
    <dgm:cxn modelId="{8C20BF1C-1FC2-48A3-B91A-78E59D3BED1C}" type="presParOf" srcId="{0DA849D7-C179-414F-94C7-A6B0CB3644FE}" destId="{BFECE20F-6DEC-4A29-A108-6772454965E8}" srcOrd="1" destOrd="0" presId="urn:microsoft.com/office/officeart/2005/8/layout/orgChart1"/>
    <dgm:cxn modelId="{71F704F5-876D-48FE-9EA6-4FCDE17FFCFB}" type="presParOf" srcId="{77508D17-BCDF-4A43-891F-89E8F055B5F2}" destId="{B36F6FE5-A9E9-4C55-B861-8C992C0A0872}" srcOrd="1" destOrd="0" presId="urn:microsoft.com/office/officeart/2005/8/layout/orgChart1"/>
    <dgm:cxn modelId="{6E3678B5-6E7D-4768-BB41-B073E3E5DCB9}" type="presParOf" srcId="{B36F6FE5-A9E9-4C55-B861-8C992C0A0872}" destId="{1952C184-3005-45C5-8E51-D21099A9E8A1}" srcOrd="0" destOrd="0" presId="urn:microsoft.com/office/officeart/2005/8/layout/orgChart1"/>
    <dgm:cxn modelId="{8FC331B0-BBA5-4959-B4B5-B356C25D9AD7}" type="presParOf" srcId="{B36F6FE5-A9E9-4C55-B861-8C992C0A0872}" destId="{B237897D-8B7B-4A32-A1D9-1DE80CC28F09}" srcOrd="1" destOrd="0" presId="urn:microsoft.com/office/officeart/2005/8/layout/orgChart1"/>
    <dgm:cxn modelId="{2D7F290F-2A63-4894-A73B-D33BB3995DAA}" type="presParOf" srcId="{B237897D-8B7B-4A32-A1D9-1DE80CC28F09}" destId="{E8C93D03-FB31-47E0-A902-D59BB8A7F4AF}" srcOrd="0" destOrd="0" presId="urn:microsoft.com/office/officeart/2005/8/layout/orgChart1"/>
    <dgm:cxn modelId="{5DAEC7CA-70B3-42FF-904D-C0A753FFF683}" type="presParOf" srcId="{E8C93D03-FB31-47E0-A902-D59BB8A7F4AF}" destId="{55371FD5-665B-4201-BD8E-AF69B9DDD1CB}" srcOrd="0" destOrd="0" presId="urn:microsoft.com/office/officeart/2005/8/layout/orgChart1"/>
    <dgm:cxn modelId="{706DE523-0932-4FCD-9437-76683C79E5C5}" type="presParOf" srcId="{E8C93D03-FB31-47E0-A902-D59BB8A7F4AF}" destId="{2A13BC0F-3E52-4546-BBB6-87DBFF97CE35}" srcOrd="1" destOrd="0" presId="urn:microsoft.com/office/officeart/2005/8/layout/orgChart1"/>
    <dgm:cxn modelId="{9FA9EC07-42C1-416B-BF7E-64626012C942}" type="presParOf" srcId="{B237897D-8B7B-4A32-A1D9-1DE80CC28F09}" destId="{2A62067B-FDFE-4353-827B-025A9AA6995E}" srcOrd="1" destOrd="0" presId="urn:microsoft.com/office/officeart/2005/8/layout/orgChart1"/>
    <dgm:cxn modelId="{7C1B21FE-9656-449B-9783-4F1EEC2532F2}" type="presParOf" srcId="{B237897D-8B7B-4A32-A1D9-1DE80CC28F09}" destId="{A406E16D-DDDD-48CF-AD71-A10192B2DC36}" srcOrd="2" destOrd="0" presId="urn:microsoft.com/office/officeart/2005/8/layout/orgChart1"/>
    <dgm:cxn modelId="{10E6F0CD-2C57-412B-A568-E0FB0F8F2929}" type="presParOf" srcId="{B36F6FE5-A9E9-4C55-B861-8C992C0A0872}" destId="{441DBA13-D963-4391-A65E-5A5A087F6BD8}" srcOrd="2" destOrd="0" presId="urn:microsoft.com/office/officeart/2005/8/layout/orgChart1"/>
    <dgm:cxn modelId="{BCBDAB8D-6B83-449E-B9F2-6B1EC0B4EC9C}" type="presParOf" srcId="{B36F6FE5-A9E9-4C55-B861-8C992C0A0872}" destId="{5B2AAE56-2B85-4065-8EAE-D6B5B2A3035D}" srcOrd="3" destOrd="0" presId="urn:microsoft.com/office/officeart/2005/8/layout/orgChart1"/>
    <dgm:cxn modelId="{90D7D462-014C-4051-A2C3-932D8A567A09}" type="presParOf" srcId="{5B2AAE56-2B85-4065-8EAE-D6B5B2A3035D}" destId="{95B88C80-8951-4020-A685-A6E3A90673B1}" srcOrd="0" destOrd="0" presId="urn:microsoft.com/office/officeart/2005/8/layout/orgChart1"/>
    <dgm:cxn modelId="{A72E136A-E32F-4F2F-9DA2-69F1E4D364FF}" type="presParOf" srcId="{95B88C80-8951-4020-A685-A6E3A90673B1}" destId="{76560BC8-D748-4DCD-A613-3CD910968CC8}" srcOrd="0" destOrd="0" presId="urn:microsoft.com/office/officeart/2005/8/layout/orgChart1"/>
    <dgm:cxn modelId="{A5263CDE-5B6E-4C1A-B22E-374F64C588B6}" type="presParOf" srcId="{95B88C80-8951-4020-A685-A6E3A90673B1}" destId="{3A895F64-83EB-4F51-8C96-642000EC88F5}" srcOrd="1" destOrd="0" presId="urn:microsoft.com/office/officeart/2005/8/layout/orgChart1"/>
    <dgm:cxn modelId="{88F7178B-068D-4049-A23C-C08A60AA4E7A}" type="presParOf" srcId="{5B2AAE56-2B85-4065-8EAE-D6B5B2A3035D}" destId="{5290A33D-5E23-4975-8BD6-A9A26E906A70}" srcOrd="1" destOrd="0" presId="urn:microsoft.com/office/officeart/2005/8/layout/orgChart1"/>
    <dgm:cxn modelId="{B962D841-1F4E-4C4B-B68C-6E09B6E80D20}" type="presParOf" srcId="{5B2AAE56-2B85-4065-8EAE-D6B5B2A3035D}" destId="{E2D63630-11F2-435E-BD94-F82933EB8645}" srcOrd="2" destOrd="0" presId="urn:microsoft.com/office/officeart/2005/8/layout/orgChart1"/>
    <dgm:cxn modelId="{9C47767A-D1DA-4120-BAB7-9E424120A651}" type="presParOf" srcId="{B36F6FE5-A9E9-4C55-B861-8C992C0A0872}" destId="{0273D33A-B665-4253-8FCA-5B37F6FB881D}" srcOrd="4" destOrd="0" presId="urn:microsoft.com/office/officeart/2005/8/layout/orgChart1"/>
    <dgm:cxn modelId="{C2DAD775-7877-402F-A5FB-20C39B1544B3}" type="presParOf" srcId="{B36F6FE5-A9E9-4C55-B861-8C992C0A0872}" destId="{9897F56D-8518-43C4-9F58-63A3A28348D3}" srcOrd="5" destOrd="0" presId="urn:microsoft.com/office/officeart/2005/8/layout/orgChart1"/>
    <dgm:cxn modelId="{510170C6-ACC1-4114-9A3C-E4E3D43446AE}" type="presParOf" srcId="{9897F56D-8518-43C4-9F58-63A3A28348D3}" destId="{3A7F2005-9536-4E71-8531-6D0BA4111B3E}" srcOrd="0" destOrd="0" presId="urn:microsoft.com/office/officeart/2005/8/layout/orgChart1"/>
    <dgm:cxn modelId="{9ACF2552-D215-468D-A693-C70B6452FA24}" type="presParOf" srcId="{3A7F2005-9536-4E71-8531-6D0BA4111B3E}" destId="{7A7C9D79-9CDD-429F-BCDF-8F5D6271BB35}" srcOrd="0" destOrd="0" presId="urn:microsoft.com/office/officeart/2005/8/layout/orgChart1"/>
    <dgm:cxn modelId="{41DC54DD-520C-4A76-B7AE-BD8B55ACC2AF}" type="presParOf" srcId="{3A7F2005-9536-4E71-8531-6D0BA4111B3E}" destId="{8E42615D-8290-422D-B214-EE3C5A43BD33}" srcOrd="1" destOrd="0" presId="urn:microsoft.com/office/officeart/2005/8/layout/orgChart1"/>
    <dgm:cxn modelId="{C733E401-0B1C-48AF-807C-CCD78EAA9F49}" type="presParOf" srcId="{9897F56D-8518-43C4-9F58-63A3A28348D3}" destId="{EDEDDE35-713C-428E-B9A7-5F961D88C66A}" srcOrd="1" destOrd="0" presId="urn:microsoft.com/office/officeart/2005/8/layout/orgChart1"/>
    <dgm:cxn modelId="{6FC07487-72CF-4AEB-81E0-71252C059340}" type="presParOf" srcId="{9897F56D-8518-43C4-9F58-63A3A28348D3}" destId="{4E5422BA-74E2-4947-B351-D014346E4AEF}" srcOrd="2" destOrd="0" presId="urn:microsoft.com/office/officeart/2005/8/layout/orgChart1"/>
    <dgm:cxn modelId="{2E7064AF-5F9E-4DE1-B552-A27487560040}" type="presParOf" srcId="{77508D17-BCDF-4A43-891F-89E8F055B5F2}" destId="{70576C38-9863-4544-9CD6-11F8B0D5EDAC}" srcOrd="2" destOrd="0" presId="urn:microsoft.com/office/officeart/2005/8/layout/orgChart1"/>
    <dgm:cxn modelId="{FC17BCBB-99FA-497A-80AC-C714F358D5D8}" type="presParOf" srcId="{81F16CB9-E699-4DDC-BB52-0CE13288B089}" destId="{DAFE477D-1664-4DDE-8AEC-59132143B985}" srcOrd="4" destOrd="0" presId="urn:microsoft.com/office/officeart/2005/8/layout/orgChart1"/>
    <dgm:cxn modelId="{712F135D-29D2-422A-B723-0513F0CB4563}" type="presParOf" srcId="{81F16CB9-E699-4DDC-BB52-0CE13288B089}" destId="{CA462F93-2B00-4F23-A1E5-F439C6CD62B9}" srcOrd="5" destOrd="0" presId="urn:microsoft.com/office/officeart/2005/8/layout/orgChart1"/>
    <dgm:cxn modelId="{6D7FCF3C-19AD-4EC0-8319-18FB1CD140AE}" type="presParOf" srcId="{CA462F93-2B00-4F23-A1E5-F439C6CD62B9}" destId="{E6871BAF-2916-414E-97D1-6AF3B72A2AAC}" srcOrd="0" destOrd="0" presId="urn:microsoft.com/office/officeart/2005/8/layout/orgChart1"/>
    <dgm:cxn modelId="{45F9EC55-C194-4E81-9AFF-8AAF8CA37A2E}" type="presParOf" srcId="{E6871BAF-2916-414E-97D1-6AF3B72A2AAC}" destId="{3BBDBC3E-68A9-4B8B-AF79-06C1BDDF1359}" srcOrd="0" destOrd="0" presId="urn:microsoft.com/office/officeart/2005/8/layout/orgChart1"/>
    <dgm:cxn modelId="{37A16157-D66C-4C7D-8F07-AFDACAD48AB3}" type="presParOf" srcId="{E6871BAF-2916-414E-97D1-6AF3B72A2AAC}" destId="{A446443D-B05C-43E8-8641-AEC2BA931022}" srcOrd="1" destOrd="0" presId="urn:microsoft.com/office/officeart/2005/8/layout/orgChart1"/>
    <dgm:cxn modelId="{29F25F2B-1D77-4B11-AE2D-8ECAAE2E4172}" type="presParOf" srcId="{CA462F93-2B00-4F23-A1E5-F439C6CD62B9}" destId="{949019D6-DECA-4C78-907E-D1936CB0CC5B}" srcOrd="1" destOrd="0" presId="urn:microsoft.com/office/officeart/2005/8/layout/orgChart1"/>
    <dgm:cxn modelId="{6A04BB34-423E-4184-B31C-AF571F55400E}" type="presParOf" srcId="{949019D6-DECA-4C78-907E-D1936CB0CC5B}" destId="{93D0EDE7-733B-4DBD-ACAC-601919483D04}" srcOrd="0" destOrd="0" presId="urn:microsoft.com/office/officeart/2005/8/layout/orgChart1"/>
    <dgm:cxn modelId="{27B0FA52-AD7C-44BE-B265-4B28993E847C}" type="presParOf" srcId="{949019D6-DECA-4C78-907E-D1936CB0CC5B}" destId="{DC125A48-2B27-439A-8C21-96135E4A622C}" srcOrd="1" destOrd="0" presId="urn:microsoft.com/office/officeart/2005/8/layout/orgChart1"/>
    <dgm:cxn modelId="{01EA5134-0C03-4834-81BB-15577E59E79F}" type="presParOf" srcId="{DC125A48-2B27-439A-8C21-96135E4A622C}" destId="{70249206-DD22-4D9D-832E-3786ECCE3AFE}" srcOrd="0" destOrd="0" presId="urn:microsoft.com/office/officeart/2005/8/layout/orgChart1"/>
    <dgm:cxn modelId="{31223CFE-09C1-47AD-910B-4A898F19DFBE}" type="presParOf" srcId="{70249206-DD22-4D9D-832E-3786ECCE3AFE}" destId="{310AF326-395C-4B5A-A52C-A84139AEE262}" srcOrd="0" destOrd="0" presId="urn:microsoft.com/office/officeart/2005/8/layout/orgChart1"/>
    <dgm:cxn modelId="{6433E9A9-8630-4FB5-806B-D034C562BE49}" type="presParOf" srcId="{70249206-DD22-4D9D-832E-3786ECCE3AFE}" destId="{EB1BCEB4-C024-40F7-8665-E2B63EC5FD4F}" srcOrd="1" destOrd="0" presId="urn:microsoft.com/office/officeart/2005/8/layout/orgChart1"/>
    <dgm:cxn modelId="{E3B220C0-D15E-4F1B-9997-A6B9961B5101}" type="presParOf" srcId="{DC125A48-2B27-439A-8C21-96135E4A622C}" destId="{0E7A4632-57CF-4B79-A0AC-E8E5B64BF673}" srcOrd="1" destOrd="0" presId="urn:microsoft.com/office/officeart/2005/8/layout/orgChart1"/>
    <dgm:cxn modelId="{35ADDC31-322C-445B-B84D-B79B29B7CD2A}" type="presParOf" srcId="{DC125A48-2B27-439A-8C21-96135E4A622C}" destId="{7613A4D1-328A-44D7-96EB-AD5FF80C1DFB}" srcOrd="2" destOrd="0" presId="urn:microsoft.com/office/officeart/2005/8/layout/orgChart1"/>
    <dgm:cxn modelId="{7FB9708B-740F-43A6-A239-13A9350C4CFD}" type="presParOf" srcId="{CA462F93-2B00-4F23-A1E5-F439C6CD62B9}" destId="{557659F1-3773-4340-A76D-3FFE5860A460}" srcOrd="2" destOrd="0" presId="urn:microsoft.com/office/officeart/2005/8/layout/orgChart1"/>
    <dgm:cxn modelId="{824ED2F5-3346-47F9-831B-38C6D6303EF6}" type="presParOf" srcId="{81F16CB9-E699-4DDC-BB52-0CE13288B089}" destId="{0AA86E9C-7812-4D29-BED6-ADB7442109D6}" srcOrd="6" destOrd="0" presId="urn:microsoft.com/office/officeart/2005/8/layout/orgChart1"/>
    <dgm:cxn modelId="{9D050FD0-70C6-45B9-A7DA-6030DB67C0EC}" type="presParOf" srcId="{81F16CB9-E699-4DDC-BB52-0CE13288B089}" destId="{92BA0609-E671-4FCB-900F-3FFB5062DF36}" srcOrd="7" destOrd="0" presId="urn:microsoft.com/office/officeart/2005/8/layout/orgChart1"/>
    <dgm:cxn modelId="{F5ED6AC0-F7A9-422E-A3DA-ADD21CE26EBD}" type="presParOf" srcId="{92BA0609-E671-4FCB-900F-3FFB5062DF36}" destId="{FA2CE480-917D-4E95-A19A-3BA67908361D}" srcOrd="0" destOrd="0" presId="urn:microsoft.com/office/officeart/2005/8/layout/orgChart1"/>
    <dgm:cxn modelId="{A7428539-A6B7-4257-BCE7-5390313FCAB1}" type="presParOf" srcId="{FA2CE480-917D-4E95-A19A-3BA67908361D}" destId="{015BFCA0-D7B4-4524-A9FC-58703D254F55}" srcOrd="0" destOrd="0" presId="urn:microsoft.com/office/officeart/2005/8/layout/orgChart1"/>
    <dgm:cxn modelId="{6D301C16-7DCD-4B82-9390-195733D12972}" type="presParOf" srcId="{FA2CE480-917D-4E95-A19A-3BA67908361D}" destId="{91D82B68-28FE-4CD8-B666-2E1115184573}" srcOrd="1" destOrd="0" presId="urn:microsoft.com/office/officeart/2005/8/layout/orgChart1"/>
    <dgm:cxn modelId="{F49E6D88-F80B-4C87-9436-2C34FF0E82B2}" type="presParOf" srcId="{92BA0609-E671-4FCB-900F-3FFB5062DF36}" destId="{FCCBC37B-4EE9-404A-A947-BA9BE8216639}" srcOrd="1" destOrd="0" presId="urn:microsoft.com/office/officeart/2005/8/layout/orgChart1"/>
    <dgm:cxn modelId="{F27E49E9-88BD-4818-AD24-B7B3F58EFCAD}" type="presParOf" srcId="{FCCBC37B-4EE9-404A-A947-BA9BE8216639}" destId="{3F651334-D96D-4BE1-99EB-8ACEB0730255}" srcOrd="0" destOrd="0" presId="urn:microsoft.com/office/officeart/2005/8/layout/orgChart1"/>
    <dgm:cxn modelId="{2DED4EC5-210E-4EA8-9415-BDBE384FCF34}" type="presParOf" srcId="{FCCBC37B-4EE9-404A-A947-BA9BE8216639}" destId="{53F8BD17-46AA-4673-BA55-314CB2E1C575}" srcOrd="1" destOrd="0" presId="urn:microsoft.com/office/officeart/2005/8/layout/orgChart1"/>
    <dgm:cxn modelId="{05C16BE3-6071-47F8-9C89-CC2CF3EB78F8}" type="presParOf" srcId="{53F8BD17-46AA-4673-BA55-314CB2E1C575}" destId="{0D6A4952-4CD4-409E-9F73-2F2958CA7916}" srcOrd="0" destOrd="0" presId="urn:microsoft.com/office/officeart/2005/8/layout/orgChart1"/>
    <dgm:cxn modelId="{9CD9EF0D-214C-43C9-BB98-66B024FE7558}" type="presParOf" srcId="{0D6A4952-4CD4-409E-9F73-2F2958CA7916}" destId="{577A8D08-77DF-422B-B624-039EB27CBBDD}" srcOrd="0" destOrd="0" presId="urn:microsoft.com/office/officeart/2005/8/layout/orgChart1"/>
    <dgm:cxn modelId="{AFDB3CEE-0C7D-4220-BA05-360B81DC9B49}" type="presParOf" srcId="{0D6A4952-4CD4-409E-9F73-2F2958CA7916}" destId="{1118A947-73BD-4340-B309-5DE78CB30B53}" srcOrd="1" destOrd="0" presId="urn:microsoft.com/office/officeart/2005/8/layout/orgChart1"/>
    <dgm:cxn modelId="{5490C7D0-F3BC-4698-A6B4-BFA051D09A1D}" type="presParOf" srcId="{53F8BD17-46AA-4673-BA55-314CB2E1C575}" destId="{7B38C6C8-9274-45AD-9987-0FAB36EBE734}" srcOrd="1" destOrd="0" presId="urn:microsoft.com/office/officeart/2005/8/layout/orgChart1"/>
    <dgm:cxn modelId="{889CFCEE-C27E-41BC-A127-BB8D24214421}" type="presParOf" srcId="{53F8BD17-46AA-4673-BA55-314CB2E1C575}" destId="{38CECE3B-F267-4F67-A42D-E83EEA60AB1C}" srcOrd="2" destOrd="0" presId="urn:microsoft.com/office/officeart/2005/8/layout/orgChart1"/>
    <dgm:cxn modelId="{AC2622B6-09D2-4205-A13F-A649ABA3E8F7}" type="presParOf" srcId="{92BA0609-E671-4FCB-900F-3FFB5062DF36}" destId="{C1AA2370-3DFE-45EE-A921-29DBD6C4012A}" srcOrd="2" destOrd="0" presId="urn:microsoft.com/office/officeart/2005/8/layout/orgChart1"/>
    <dgm:cxn modelId="{14D4FFFE-71E7-4E23-A63C-2B745E50CFFC}" type="presParOf" srcId="{81F16CB9-E699-4DDC-BB52-0CE13288B089}" destId="{B3372685-9000-42DA-916C-636A2888807D}" srcOrd="8" destOrd="0" presId="urn:microsoft.com/office/officeart/2005/8/layout/orgChart1"/>
    <dgm:cxn modelId="{E71B910A-7D6A-4BC1-BA1D-03590BD22090}" type="presParOf" srcId="{81F16CB9-E699-4DDC-BB52-0CE13288B089}" destId="{61D4DF08-6BEF-4A36-87AF-F23E8743765C}" srcOrd="9" destOrd="0" presId="urn:microsoft.com/office/officeart/2005/8/layout/orgChart1"/>
    <dgm:cxn modelId="{675BD4D5-0A3D-48A6-9231-28357D0D70F7}" type="presParOf" srcId="{61D4DF08-6BEF-4A36-87AF-F23E8743765C}" destId="{CFE9B89C-9B45-4C26-A0C4-0B0B8BA3181B}" srcOrd="0" destOrd="0" presId="urn:microsoft.com/office/officeart/2005/8/layout/orgChart1"/>
    <dgm:cxn modelId="{47C7C786-5013-45B6-A7CD-81BF1DC315D6}" type="presParOf" srcId="{CFE9B89C-9B45-4C26-A0C4-0B0B8BA3181B}" destId="{130A5726-B7CB-42EA-8D96-350A2C5D77A9}" srcOrd="0" destOrd="0" presId="urn:microsoft.com/office/officeart/2005/8/layout/orgChart1"/>
    <dgm:cxn modelId="{35D8D66F-5136-4E58-826A-01B2908A627A}" type="presParOf" srcId="{CFE9B89C-9B45-4C26-A0C4-0B0B8BA3181B}" destId="{E6ECAF60-9583-4BE2-AE02-263B044EED2B}" srcOrd="1" destOrd="0" presId="urn:microsoft.com/office/officeart/2005/8/layout/orgChart1"/>
    <dgm:cxn modelId="{F296A45C-3767-4529-9D60-528C6333A6E8}" type="presParOf" srcId="{61D4DF08-6BEF-4A36-87AF-F23E8743765C}" destId="{687C0D17-A69B-403B-8E39-6F62DBBA1F20}" srcOrd="1" destOrd="0" presId="urn:microsoft.com/office/officeart/2005/8/layout/orgChart1"/>
    <dgm:cxn modelId="{DBFC08D7-C9A9-4D4B-B380-CDC732B31CCF}" type="presParOf" srcId="{687C0D17-A69B-403B-8E39-6F62DBBA1F20}" destId="{1F24BB10-C223-4313-B27F-B22B096A44BB}" srcOrd="0" destOrd="0" presId="urn:microsoft.com/office/officeart/2005/8/layout/orgChart1"/>
    <dgm:cxn modelId="{A974C2B4-5503-4FB4-BC57-30BD27137EE3}" type="presParOf" srcId="{687C0D17-A69B-403B-8E39-6F62DBBA1F20}" destId="{93878114-BAC8-4851-94A0-A1A8EB138F24}" srcOrd="1" destOrd="0" presId="urn:microsoft.com/office/officeart/2005/8/layout/orgChart1"/>
    <dgm:cxn modelId="{A92862A9-8978-4767-8C58-7A26864A70A8}" type="presParOf" srcId="{93878114-BAC8-4851-94A0-A1A8EB138F24}" destId="{16E73070-B4FA-4D4C-AC52-ED8D21C126C4}" srcOrd="0" destOrd="0" presId="urn:microsoft.com/office/officeart/2005/8/layout/orgChart1"/>
    <dgm:cxn modelId="{9DED9DAD-D77E-4453-869F-80EAFC51FF08}" type="presParOf" srcId="{16E73070-B4FA-4D4C-AC52-ED8D21C126C4}" destId="{209EA2A0-2FC8-4C66-ADB3-CFD62EB58D22}" srcOrd="0" destOrd="0" presId="urn:microsoft.com/office/officeart/2005/8/layout/orgChart1"/>
    <dgm:cxn modelId="{E58CA236-ACD4-4027-BE24-F17C8F026870}" type="presParOf" srcId="{16E73070-B4FA-4D4C-AC52-ED8D21C126C4}" destId="{4FB0ED4D-7AAE-4D38-B5B4-8A0013570DE0}" srcOrd="1" destOrd="0" presId="urn:microsoft.com/office/officeart/2005/8/layout/orgChart1"/>
    <dgm:cxn modelId="{FE498D02-D129-4A54-9CE8-D3A07C770735}" type="presParOf" srcId="{93878114-BAC8-4851-94A0-A1A8EB138F24}" destId="{DEF431C9-7B36-48F4-8E09-D5946D8F5F48}" srcOrd="1" destOrd="0" presId="urn:microsoft.com/office/officeart/2005/8/layout/orgChart1"/>
    <dgm:cxn modelId="{2F3ABC6F-EE55-42A7-9718-B794C9FB0B2E}" type="presParOf" srcId="{93878114-BAC8-4851-94A0-A1A8EB138F24}" destId="{B9F4F066-5205-4DB9-B2B8-EAD7B0160BD1}" srcOrd="2" destOrd="0" presId="urn:microsoft.com/office/officeart/2005/8/layout/orgChart1"/>
    <dgm:cxn modelId="{E1FAD72F-E1B4-4A98-8614-B1249AAE89A2}" type="presParOf" srcId="{687C0D17-A69B-403B-8E39-6F62DBBA1F20}" destId="{040FA375-1DAC-451B-9006-6D2AEC512B53}" srcOrd="2" destOrd="0" presId="urn:microsoft.com/office/officeart/2005/8/layout/orgChart1"/>
    <dgm:cxn modelId="{96FA02DA-5968-4482-B440-A097F5C1A862}" type="presParOf" srcId="{687C0D17-A69B-403B-8E39-6F62DBBA1F20}" destId="{9908327C-E772-4DE4-A1BA-1D8BA67DED2F}" srcOrd="3" destOrd="0" presId="urn:microsoft.com/office/officeart/2005/8/layout/orgChart1"/>
    <dgm:cxn modelId="{5247B3A0-6BDB-4EAA-98AC-E02FF8CAA4BB}" type="presParOf" srcId="{9908327C-E772-4DE4-A1BA-1D8BA67DED2F}" destId="{85B16AFA-392B-43FA-9AF8-BC195E6B7BA5}" srcOrd="0" destOrd="0" presId="urn:microsoft.com/office/officeart/2005/8/layout/orgChart1"/>
    <dgm:cxn modelId="{9F6CC909-B6C2-4F4A-B05F-597DF7C1C081}" type="presParOf" srcId="{85B16AFA-392B-43FA-9AF8-BC195E6B7BA5}" destId="{B3C86468-A461-40A6-99BD-FE6C9A9B679C}" srcOrd="0" destOrd="0" presId="urn:microsoft.com/office/officeart/2005/8/layout/orgChart1"/>
    <dgm:cxn modelId="{EA512811-0298-47FF-A11D-B661F5E446E2}" type="presParOf" srcId="{85B16AFA-392B-43FA-9AF8-BC195E6B7BA5}" destId="{53B9ED1B-25B0-42A4-BC16-E11BAD79C262}" srcOrd="1" destOrd="0" presId="urn:microsoft.com/office/officeart/2005/8/layout/orgChart1"/>
    <dgm:cxn modelId="{D26042E1-382F-488E-BAA5-2C436364082C}" type="presParOf" srcId="{9908327C-E772-4DE4-A1BA-1D8BA67DED2F}" destId="{530BC056-C5E3-4326-8D3D-D4821EE1EC79}" srcOrd="1" destOrd="0" presId="urn:microsoft.com/office/officeart/2005/8/layout/orgChart1"/>
    <dgm:cxn modelId="{B6B670A7-0458-465E-B251-778FC379326F}" type="presParOf" srcId="{9908327C-E772-4DE4-A1BA-1D8BA67DED2F}" destId="{FFAB007A-E6B8-4F01-A7A6-CA88F68C1D28}" srcOrd="2" destOrd="0" presId="urn:microsoft.com/office/officeart/2005/8/layout/orgChart1"/>
    <dgm:cxn modelId="{EF9D563E-EA5D-4235-9691-CB3CA2AFB141}" type="presParOf" srcId="{61D4DF08-6BEF-4A36-87AF-F23E8743765C}" destId="{BDD43676-9BDA-43CE-A922-B64CEA381F32}" srcOrd="2" destOrd="0" presId="urn:microsoft.com/office/officeart/2005/8/layout/orgChart1"/>
    <dgm:cxn modelId="{19D3DAFC-A57D-46B4-B827-1D0473305794}" type="presParOf" srcId="{81F16CB9-E699-4DDC-BB52-0CE13288B089}" destId="{A27C48AC-EF55-479D-9438-AC4DE40D52CF}" srcOrd="10" destOrd="0" presId="urn:microsoft.com/office/officeart/2005/8/layout/orgChart1"/>
    <dgm:cxn modelId="{D3F5EFDC-08C2-4ABA-B432-B4061469A846}" type="presParOf" srcId="{81F16CB9-E699-4DDC-BB52-0CE13288B089}" destId="{7F0C7B7B-5862-400B-8653-B90FCF901F9D}" srcOrd="11" destOrd="0" presId="urn:microsoft.com/office/officeart/2005/8/layout/orgChart1"/>
    <dgm:cxn modelId="{4E400D53-4126-48B7-BD68-0AEB2689534E}" type="presParOf" srcId="{7F0C7B7B-5862-400B-8653-B90FCF901F9D}" destId="{CD546E87-D748-4D55-AE20-CF11D115BCD3}" srcOrd="0" destOrd="0" presId="urn:microsoft.com/office/officeart/2005/8/layout/orgChart1"/>
    <dgm:cxn modelId="{7B500A3A-CD9F-4B8D-B152-FF34EB2F8F66}" type="presParOf" srcId="{CD546E87-D748-4D55-AE20-CF11D115BCD3}" destId="{CED667BA-B54D-4657-8704-D6286F4A8733}" srcOrd="0" destOrd="0" presId="urn:microsoft.com/office/officeart/2005/8/layout/orgChart1"/>
    <dgm:cxn modelId="{93F9F70E-ACD9-4C79-8977-65F16A5BF7BE}" type="presParOf" srcId="{CD546E87-D748-4D55-AE20-CF11D115BCD3}" destId="{8446BF87-9394-4DD5-8148-D0EAFABBFE02}" srcOrd="1" destOrd="0" presId="urn:microsoft.com/office/officeart/2005/8/layout/orgChart1"/>
    <dgm:cxn modelId="{754CEC3E-06B7-4653-87A1-22322B9A5BEB}" type="presParOf" srcId="{7F0C7B7B-5862-400B-8653-B90FCF901F9D}" destId="{F9F60311-00BF-47AF-AD27-D9B18AA2BCE2}" srcOrd="1" destOrd="0" presId="urn:microsoft.com/office/officeart/2005/8/layout/orgChart1"/>
    <dgm:cxn modelId="{98B5067B-39A5-49FD-968B-DE3AF0D500DD}" type="presParOf" srcId="{F9F60311-00BF-47AF-AD27-D9B18AA2BCE2}" destId="{DFEAFD05-4A15-4A75-9689-4D2CCC988AF9}" srcOrd="0" destOrd="0" presId="urn:microsoft.com/office/officeart/2005/8/layout/orgChart1"/>
    <dgm:cxn modelId="{92F0470D-F179-42AC-88A0-8E779BD1E8F3}" type="presParOf" srcId="{F9F60311-00BF-47AF-AD27-D9B18AA2BCE2}" destId="{ADCE448B-6CEC-405F-AC2F-96687A69CBF6}" srcOrd="1" destOrd="0" presId="urn:microsoft.com/office/officeart/2005/8/layout/orgChart1"/>
    <dgm:cxn modelId="{64DC87D8-9770-4934-B309-956BABB65966}" type="presParOf" srcId="{ADCE448B-6CEC-405F-AC2F-96687A69CBF6}" destId="{F33AEA5E-620D-419C-A9B5-11685A71DADD}" srcOrd="0" destOrd="0" presId="urn:microsoft.com/office/officeart/2005/8/layout/orgChart1"/>
    <dgm:cxn modelId="{C2CC751D-D267-4321-8901-BDFD8D8FE0D2}" type="presParOf" srcId="{F33AEA5E-620D-419C-A9B5-11685A71DADD}" destId="{0165315F-5017-48A8-A4EA-EB23A9CBFD1B}" srcOrd="0" destOrd="0" presId="urn:microsoft.com/office/officeart/2005/8/layout/orgChart1"/>
    <dgm:cxn modelId="{F73D44E7-2507-4C99-8487-DCBA084CB1C0}" type="presParOf" srcId="{F33AEA5E-620D-419C-A9B5-11685A71DADD}" destId="{C41F05EE-0767-4167-AB48-90F5166518FE}" srcOrd="1" destOrd="0" presId="urn:microsoft.com/office/officeart/2005/8/layout/orgChart1"/>
    <dgm:cxn modelId="{34F8C956-A8AC-4DB8-8A7B-EE31E35CE76A}" type="presParOf" srcId="{ADCE448B-6CEC-405F-AC2F-96687A69CBF6}" destId="{0AA47B9E-4550-4C2E-8109-9B5E23842762}" srcOrd="1" destOrd="0" presId="urn:microsoft.com/office/officeart/2005/8/layout/orgChart1"/>
    <dgm:cxn modelId="{97F6ABEE-98AD-4AA3-ADA6-D42BBD0C42DA}" type="presParOf" srcId="{ADCE448B-6CEC-405F-AC2F-96687A69CBF6}" destId="{52A39F34-A423-4079-9519-17916E27ED42}" srcOrd="2" destOrd="0" presId="urn:microsoft.com/office/officeart/2005/8/layout/orgChart1"/>
    <dgm:cxn modelId="{1890D3C0-4D91-4560-9095-145543DD3FA5}" type="presParOf" srcId="{7F0C7B7B-5862-400B-8653-B90FCF901F9D}" destId="{E66EB5EF-8DB6-490D-BAAE-E399E0F9A76A}" srcOrd="2" destOrd="0" presId="urn:microsoft.com/office/officeart/2005/8/layout/orgChart1"/>
    <dgm:cxn modelId="{0E622FCE-EF62-4DDF-A260-22E59D3C18D1}" type="presParOf" srcId="{81F16CB9-E699-4DDC-BB52-0CE13288B089}" destId="{58D00A27-55E5-4502-AD23-8BA73E06D7E3}" srcOrd="12" destOrd="0" presId="urn:microsoft.com/office/officeart/2005/8/layout/orgChart1"/>
    <dgm:cxn modelId="{70E7C389-1B92-4F10-8E56-FC5D198D1626}" type="presParOf" srcId="{81F16CB9-E699-4DDC-BB52-0CE13288B089}" destId="{0661C314-3786-4DB8-B30B-D400ED3202C3}" srcOrd="13" destOrd="0" presId="urn:microsoft.com/office/officeart/2005/8/layout/orgChart1"/>
    <dgm:cxn modelId="{22265C59-18C5-490D-A5AE-1BB58BD9B42F}" type="presParOf" srcId="{0661C314-3786-4DB8-B30B-D400ED3202C3}" destId="{60EB6FA7-015C-4F63-B1FA-CD2FF45C23C5}" srcOrd="0" destOrd="0" presId="urn:microsoft.com/office/officeart/2005/8/layout/orgChart1"/>
    <dgm:cxn modelId="{197C6764-EE62-4B77-BB53-2581ED556738}" type="presParOf" srcId="{60EB6FA7-015C-4F63-B1FA-CD2FF45C23C5}" destId="{AFB86023-1A5B-4676-B990-1065FD3F5EB0}" srcOrd="0" destOrd="0" presId="urn:microsoft.com/office/officeart/2005/8/layout/orgChart1"/>
    <dgm:cxn modelId="{4F249DD8-2479-46B2-A94F-7DF710A9DE63}" type="presParOf" srcId="{60EB6FA7-015C-4F63-B1FA-CD2FF45C23C5}" destId="{F7FBAF29-34EB-4840-8DB0-DAC8D7804C1D}" srcOrd="1" destOrd="0" presId="urn:microsoft.com/office/officeart/2005/8/layout/orgChart1"/>
    <dgm:cxn modelId="{707CCC12-3448-46F4-85EF-709F52ACCD8F}" type="presParOf" srcId="{0661C314-3786-4DB8-B30B-D400ED3202C3}" destId="{E7A0FEBB-7DC2-4480-B795-C66FA0C4A1F4}" srcOrd="1" destOrd="0" presId="urn:microsoft.com/office/officeart/2005/8/layout/orgChart1"/>
    <dgm:cxn modelId="{520326C7-5FFD-4228-B6C9-4B5AECEAF153}" type="presParOf" srcId="{E7A0FEBB-7DC2-4480-B795-C66FA0C4A1F4}" destId="{5C1EA618-23F5-4250-8643-9EEAEBBAAECC}" srcOrd="0" destOrd="0" presId="urn:microsoft.com/office/officeart/2005/8/layout/orgChart1"/>
    <dgm:cxn modelId="{8A662DEA-DE87-4243-B82B-FEA70C92C75B}" type="presParOf" srcId="{E7A0FEBB-7DC2-4480-B795-C66FA0C4A1F4}" destId="{FE199447-C917-430B-811F-716844CA225F}" srcOrd="1" destOrd="0" presId="urn:microsoft.com/office/officeart/2005/8/layout/orgChart1"/>
    <dgm:cxn modelId="{F659914A-D7D7-4A91-ADCA-F98419B6458D}" type="presParOf" srcId="{FE199447-C917-430B-811F-716844CA225F}" destId="{74AC8D38-8D31-49F5-811C-344DBD018F3A}" srcOrd="0" destOrd="0" presId="urn:microsoft.com/office/officeart/2005/8/layout/orgChart1"/>
    <dgm:cxn modelId="{4A5DFF14-65A1-451A-84D9-71A5E210F2CF}" type="presParOf" srcId="{74AC8D38-8D31-49F5-811C-344DBD018F3A}" destId="{8E387308-5884-476C-A86D-2081CBBA7F30}" srcOrd="0" destOrd="0" presId="urn:microsoft.com/office/officeart/2005/8/layout/orgChart1"/>
    <dgm:cxn modelId="{228C3208-A044-4256-931F-072103EB115B}" type="presParOf" srcId="{74AC8D38-8D31-49F5-811C-344DBD018F3A}" destId="{B15E9E50-F5DD-4999-8613-20AB8744947E}" srcOrd="1" destOrd="0" presId="urn:microsoft.com/office/officeart/2005/8/layout/orgChart1"/>
    <dgm:cxn modelId="{2ED00002-1F11-4864-BB71-B35EA846DDC4}" type="presParOf" srcId="{FE199447-C917-430B-811F-716844CA225F}" destId="{C820AAD2-E5C3-479C-BE23-A22BB52F0B97}" srcOrd="1" destOrd="0" presId="urn:microsoft.com/office/officeart/2005/8/layout/orgChart1"/>
    <dgm:cxn modelId="{DD1B99AC-68EF-45EA-9F46-2432556847CC}" type="presParOf" srcId="{FE199447-C917-430B-811F-716844CA225F}" destId="{C939D34F-7809-449F-B48B-4BC4D4131070}" srcOrd="2" destOrd="0" presId="urn:microsoft.com/office/officeart/2005/8/layout/orgChart1"/>
    <dgm:cxn modelId="{0EBB641C-3EB7-4805-A846-BBF2253E2DD8}" type="presParOf" srcId="{0661C314-3786-4DB8-B30B-D400ED3202C3}" destId="{AA19FE6E-384A-48DE-8A36-7EA05BDA2699}" srcOrd="2" destOrd="0" presId="urn:microsoft.com/office/officeart/2005/8/layout/orgChart1"/>
    <dgm:cxn modelId="{AD31DC8E-82AB-4A71-B5BE-D3D832B03053}" type="presParOf" srcId="{661E4865-8FDD-49E6-9300-88742A0B9077}" destId="{1159AC4B-AB38-4A8D-BC5C-65E922C4D9BF}" srcOrd="2" destOrd="0" presId="urn:microsoft.com/office/officeart/2005/8/layout/orgChart1"/>
  </dgm:cxnLst>
  <dgm:bg>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1EA618-23F5-4250-8643-9EEAEBBAAECC}">
      <dsp:nvSpPr>
        <dsp:cNvPr id="0" name=""/>
        <dsp:cNvSpPr/>
      </dsp:nvSpPr>
      <dsp:spPr>
        <a:xfrm>
          <a:off x="9539489" y="2864660"/>
          <a:ext cx="194403" cy="596170"/>
        </a:xfrm>
        <a:custGeom>
          <a:avLst/>
          <a:gdLst/>
          <a:ahLst/>
          <a:cxnLst/>
          <a:rect l="0" t="0" r="0" b="0"/>
          <a:pathLst>
            <a:path>
              <a:moveTo>
                <a:pt x="0" y="0"/>
              </a:moveTo>
              <a:lnTo>
                <a:pt x="0" y="596170"/>
              </a:lnTo>
              <a:lnTo>
                <a:pt x="194403" y="59617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8D00A27-55E5-4502-AD23-8BA73E06D7E3}">
      <dsp:nvSpPr>
        <dsp:cNvPr id="0" name=""/>
        <dsp:cNvSpPr/>
      </dsp:nvSpPr>
      <dsp:spPr>
        <a:xfrm>
          <a:off x="5353334" y="1944483"/>
          <a:ext cx="4704564" cy="272164"/>
        </a:xfrm>
        <a:custGeom>
          <a:avLst/>
          <a:gdLst/>
          <a:ahLst/>
          <a:cxnLst/>
          <a:rect l="0" t="0" r="0" b="0"/>
          <a:pathLst>
            <a:path>
              <a:moveTo>
                <a:pt x="0" y="0"/>
              </a:moveTo>
              <a:lnTo>
                <a:pt x="0" y="136082"/>
              </a:lnTo>
              <a:lnTo>
                <a:pt x="4704564" y="136082"/>
              </a:lnTo>
              <a:lnTo>
                <a:pt x="4704564" y="27216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EAFD05-4A15-4A75-9689-4D2CCC988AF9}">
      <dsp:nvSpPr>
        <dsp:cNvPr id="0" name=""/>
        <dsp:cNvSpPr/>
      </dsp:nvSpPr>
      <dsp:spPr>
        <a:xfrm>
          <a:off x="7971301" y="2864660"/>
          <a:ext cx="194403" cy="596170"/>
        </a:xfrm>
        <a:custGeom>
          <a:avLst/>
          <a:gdLst/>
          <a:ahLst/>
          <a:cxnLst/>
          <a:rect l="0" t="0" r="0" b="0"/>
          <a:pathLst>
            <a:path>
              <a:moveTo>
                <a:pt x="0" y="0"/>
              </a:moveTo>
              <a:lnTo>
                <a:pt x="0" y="596170"/>
              </a:lnTo>
              <a:lnTo>
                <a:pt x="194403" y="59617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27C48AC-EF55-479D-9438-AC4DE40D52CF}">
      <dsp:nvSpPr>
        <dsp:cNvPr id="0" name=""/>
        <dsp:cNvSpPr/>
      </dsp:nvSpPr>
      <dsp:spPr>
        <a:xfrm>
          <a:off x="5353334" y="1944483"/>
          <a:ext cx="3136376" cy="272164"/>
        </a:xfrm>
        <a:custGeom>
          <a:avLst/>
          <a:gdLst/>
          <a:ahLst/>
          <a:cxnLst/>
          <a:rect l="0" t="0" r="0" b="0"/>
          <a:pathLst>
            <a:path>
              <a:moveTo>
                <a:pt x="0" y="0"/>
              </a:moveTo>
              <a:lnTo>
                <a:pt x="0" y="136082"/>
              </a:lnTo>
              <a:lnTo>
                <a:pt x="3136376" y="136082"/>
              </a:lnTo>
              <a:lnTo>
                <a:pt x="3136376" y="27216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40FA375-1DAC-451B-9006-6D2AEC512B53}">
      <dsp:nvSpPr>
        <dsp:cNvPr id="0" name=""/>
        <dsp:cNvSpPr/>
      </dsp:nvSpPr>
      <dsp:spPr>
        <a:xfrm>
          <a:off x="6403113" y="2864660"/>
          <a:ext cx="194403" cy="1516347"/>
        </a:xfrm>
        <a:custGeom>
          <a:avLst/>
          <a:gdLst/>
          <a:ahLst/>
          <a:cxnLst/>
          <a:rect l="0" t="0" r="0" b="0"/>
          <a:pathLst>
            <a:path>
              <a:moveTo>
                <a:pt x="0" y="0"/>
              </a:moveTo>
              <a:lnTo>
                <a:pt x="0" y="1516347"/>
              </a:lnTo>
              <a:lnTo>
                <a:pt x="194403" y="1516347"/>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24BB10-C223-4313-B27F-B22B096A44BB}">
      <dsp:nvSpPr>
        <dsp:cNvPr id="0" name=""/>
        <dsp:cNvSpPr/>
      </dsp:nvSpPr>
      <dsp:spPr>
        <a:xfrm>
          <a:off x="6403113" y="2864660"/>
          <a:ext cx="194403" cy="596170"/>
        </a:xfrm>
        <a:custGeom>
          <a:avLst/>
          <a:gdLst/>
          <a:ahLst/>
          <a:cxnLst/>
          <a:rect l="0" t="0" r="0" b="0"/>
          <a:pathLst>
            <a:path>
              <a:moveTo>
                <a:pt x="0" y="0"/>
              </a:moveTo>
              <a:lnTo>
                <a:pt x="0" y="596170"/>
              </a:lnTo>
              <a:lnTo>
                <a:pt x="194403" y="59617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372685-9000-42DA-916C-636A2888807D}">
      <dsp:nvSpPr>
        <dsp:cNvPr id="0" name=""/>
        <dsp:cNvSpPr/>
      </dsp:nvSpPr>
      <dsp:spPr>
        <a:xfrm>
          <a:off x="5353334" y="1944483"/>
          <a:ext cx="1568188" cy="272164"/>
        </a:xfrm>
        <a:custGeom>
          <a:avLst/>
          <a:gdLst/>
          <a:ahLst/>
          <a:cxnLst/>
          <a:rect l="0" t="0" r="0" b="0"/>
          <a:pathLst>
            <a:path>
              <a:moveTo>
                <a:pt x="0" y="0"/>
              </a:moveTo>
              <a:lnTo>
                <a:pt x="0" y="136082"/>
              </a:lnTo>
              <a:lnTo>
                <a:pt x="1568188" y="136082"/>
              </a:lnTo>
              <a:lnTo>
                <a:pt x="1568188" y="27216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F651334-D96D-4BE1-99EB-8ACEB0730255}">
      <dsp:nvSpPr>
        <dsp:cNvPr id="0" name=""/>
        <dsp:cNvSpPr/>
      </dsp:nvSpPr>
      <dsp:spPr>
        <a:xfrm>
          <a:off x="4834924" y="2864660"/>
          <a:ext cx="194403" cy="596170"/>
        </a:xfrm>
        <a:custGeom>
          <a:avLst/>
          <a:gdLst/>
          <a:ahLst/>
          <a:cxnLst/>
          <a:rect l="0" t="0" r="0" b="0"/>
          <a:pathLst>
            <a:path>
              <a:moveTo>
                <a:pt x="0" y="0"/>
              </a:moveTo>
              <a:lnTo>
                <a:pt x="0" y="596170"/>
              </a:lnTo>
              <a:lnTo>
                <a:pt x="194403" y="59617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AA86E9C-7812-4D29-BED6-ADB7442109D6}">
      <dsp:nvSpPr>
        <dsp:cNvPr id="0" name=""/>
        <dsp:cNvSpPr/>
      </dsp:nvSpPr>
      <dsp:spPr>
        <a:xfrm>
          <a:off x="5307614" y="1944483"/>
          <a:ext cx="91440" cy="272164"/>
        </a:xfrm>
        <a:custGeom>
          <a:avLst/>
          <a:gdLst/>
          <a:ahLst/>
          <a:cxnLst/>
          <a:rect l="0" t="0" r="0" b="0"/>
          <a:pathLst>
            <a:path>
              <a:moveTo>
                <a:pt x="45720" y="0"/>
              </a:moveTo>
              <a:lnTo>
                <a:pt x="45720" y="27216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3D0EDE7-733B-4DBD-ACAC-601919483D04}">
      <dsp:nvSpPr>
        <dsp:cNvPr id="0" name=""/>
        <dsp:cNvSpPr/>
      </dsp:nvSpPr>
      <dsp:spPr>
        <a:xfrm>
          <a:off x="3266736" y="2864660"/>
          <a:ext cx="194403" cy="596170"/>
        </a:xfrm>
        <a:custGeom>
          <a:avLst/>
          <a:gdLst/>
          <a:ahLst/>
          <a:cxnLst/>
          <a:rect l="0" t="0" r="0" b="0"/>
          <a:pathLst>
            <a:path>
              <a:moveTo>
                <a:pt x="0" y="0"/>
              </a:moveTo>
              <a:lnTo>
                <a:pt x="0" y="596170"/>
              </a:lnTo>
              <a:lnTo>
                <a:pt x="194403" y="59617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FE477D-1664-4DDE-8AEC-59132143B985}">
      <dsp:nvSpPr>
        <dsp:cNvPr id="0" name=""/>
        <dsp:cNvSpPr/>
      </dsp:nvSpPr>
      <dsp:spPr>
        <a:xfrm>
          <a:off x="3785145" y="1944483"/>
          <a:ext cx="1568188" cy="272164"/>
        </a:xfrm>
        <a:custGeom>
          <a:avLst/>
          <a:gdLst/>
          <a:ahLst/>
          <a:cxnLst/>
          <a:rect l="0" t="0" r="0" b="0"/>
          <a:pathLst>
            <a:path>
              <a:moveTo>
                <a:pt x="1568188" y="0"/>
              </a:moveTo>
              <a:lnTo>
                <a:pt x="1568188" y="136082"/>
              </a:lnTo>
              <a:lnTo>
                <a:pt x="0" y="136082"/>
              </a:lnTo>
              <a:lnTo>
                <a:pt x="0" y="27216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273D33A-B665-4253-8FCA-5B37F6FB881D}">
      <dsp:nvSpPr>
        <dsp:cNvPr id="0" name=""/>
        <dsp:cNvSpPr/>
      </dsp:nvSpPr>
      <dsp:spPr>
        <a:xfrm>
          <a:off x="1698548" y="2864660"/>
          <a:ext cx="194403" cy="2436523"/>
        </a:xfrm>
        <a:custGeom>
          <a:avLst/>
          <a:gdLst/>
          <a:ahLst/>
          <a:cxnLst/>
          <a:rect l="0" t="0" r="0" b="0"/>
          <a:pathLst>
            <a:path>
              <a:moveTo>
                <a:pt x="0" y="0"/>
              </a:moveTo>
              <a:lnTo>
                <a:pt x="0" y="2436523"/>
              </a:lnTo>
              <a:lnTo>
                <a:pt x="194403" y="243652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41DBA13-D963-4391-A65E-5A5A087F6BD8}">
      <dsp:nvSpPr>
        <dsp:cNvPr id="0" name=""/>
        <dsp:cNvSpPr/>
      </dsp:nvSpPr>
      <dsp:spPr>
        <a:xfrm>
          <a:off x="1698548" y="2864660"/>
          <a:ext cx="194403" cy="1516347"/>
        </a:xfrm>
        <a:custGeom>
          <a:avLst/>
          <a:gdLst/>
          <a:ahLst/>
          <a:cxnLst/>
          <a:rect l="0" t="0" r="0" b="0"/>
          <a:pathLst>
            <a:path>
              <a:moveTo>
                <a:pt x="0" y="0"/>
              </a:moveTo>
              <a:lnTo>
                <a:pt x="0" y="1516347"/>
              </a:lnTo>
              <a:lnTo>
                <a:pt x="194403" y="1516347"/>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952C184-3005-45C5-8E51-D21099A9E8A1}">
      <dsp:nvSpPr>
        <dsp:cNvPr id="0" name=""/>
        <dsp:cNvSpPr/>
      </dsp:nvSpPr>
      <dsp:spPr>
        <a:xfrm>
          <a:off x="1698548" y="2864660"/>
          <a:ext cx="194403" cy="596170"/>
        </a:xfrm>
        <a:custGeom>
          <a:avLst/>
          <a:gdLst/>
          <a:ahLst/>
          <a:cxnLst/>
          <a:rect l="0" t="0" r="0" b="0"/>
          <a:pathLst>
            <a:path>
              <a:moveTo>
                <a:pt x="0" y="0"/>
              </a:moveTo>
              <a:lnTo>
                <a:pt x="0" y="596170"/>
              </a:lnTo>
              <a:lnTo>
                <a:pt x="194403" y="59617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816227-FE67-4AFA-998D-764C81983B9A}">
      <dsp:nvSpPr>
        <dsp:cNvPr id="0" name=""/>
        <dsp:cNvSpPr/>
      </dsp:nvSpPr>
      <dsp:spPr>
        <a:xfrm>
          <a:off x="2216957" y="1944483"/>
          <a:ext cx="3136376" cy="272164"/>
        </a:xfrm>
        <a:custGeom>
          <a:avLst/>
          <a:gdLst/>
          <a:ahLst/>
          <a:cxnLst/>
          <a:rect l="0" t="0" r="0" b="0"/>
          <a:pathLst>
            <a:path>
              <a:moveTo>
                <a:pt x="3136376" y="0"/>
              </a:moveTo>
              <a:lnTo>
                <a:pt x="3136376" y="136082"/>
              </a:lnTo>
              <a:lnTo>
                <a:pt x="0" y="136082"/>
              </a:lnTo>
              <a:lnTo>
                <a:pt x="0" y="27216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922632-91CA-41A2-A1CC-9E75B98AD05E}">
      <dsp:nvSpPr>
        <dsp:cNvPr id="0" name=""/>
        <dsp:cNvSpPr/>
      </dsp:nvSpPr>
      <dsp:spPr>
        <a:xfrm>
          <a:off x="130359" y="2864660"/>
          <a:ext cx="194403" cy="1516347"/>
        </a:xfrm>
        <a:custGeom>
          <a:avLst/>
          <a:gdLst/>
          <a:ahLst/>
          <a:cxnLst/>
          <a:rect l="0" t="0" r="0" b="0"/>
          <a:pathLst>
            <a:path>
              <a:moveTo>
                <a:pt x="0" y="0"/>
              </a:moveTo>
              <a:lnTo>
                <a:pt x="0" y="1516347"/>
              </a:lnTo>
              <a:lnTo>
                <a:pt x="194403" y="1516347"/>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20C10DB-C345-4620-B59F-708994558782}">
      <dsp:nvSpPr>
        <dsp:cNvPr id="0" name=""/>
        <dsp:cNvSpPr/>
      </dsp:nvSpPr>
      <dsp:spPr>
        <a:xfrm>
          <a:off x="130359" y="2864660"/>
          <a:ext cx="194403" cy="596170"/>
        </a:xfrm>
        <a:custGeom>
          <a:avLst/>
          <a:gdLst/>
          <a:ahLst/>
          <a:cxnLst/>
          <a:rect l="0" t="0" r="0" b="0"/>
          <a:pathLst>
            <a:path>
              <a:moveTo>
                <a:pt x="0" y="0"/>
              </a:moveTo>
              <a:lnTo>
                <a:pt x="0" y="596170"/>
              </a:lnTo>
              <a:lnTo>
                <a:pt x="194403" y="59617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587772C-0AA9-4A8C-8B82-6B7DA6737050}">
      <dsp:nvSpPr>
        <dsp:cNvPr id="0" name=""/>
        <dsp:cNvSpPr/>
      </dsp:nvSpPr>
      <dsp:spPr>
        <a:xfrm>
          <a:off x="648769" y="1944483"/>
          <a:ext cx="4704564" cy="272164"/>
        </a:xfrm>
        <a:custGeom>
          <a:avLst/>
          <a:gdLst/>
          <a:ahLst/>
          <a:cxnLst/>
          <a:rect l="0" t="0" r="0" b="0"/>
          <a:pathLst>
            <a:path>
              <a:moveTo>
                <a:pt x="4704564" y="0"/>
              </a:moveTo>
              <a:lnTo>
                <a:pt x="4704564" y="136082"/>
              </a:lnTo>
              <a:lnTo>
                <a:pt x="0" y="136082"/>
              </a:lnTo>
              <a:lnTo>
                <a:pt x="0" y="272164"/>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174BFA-86FB-40C4-9C21-0BA1745A5524}">
      <dsp:nvSpPr>
        <dsp:cNvPr id="0" name=""/>
        <dsp:cNvSpPr/>
      </dsp:nvSpPr>
      <dsp:spPr>
        <a:xfrm>
          <a:off x="2014" y="1296471"/>
          <a:ext cx="10702639" cy="64801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One Windows</a:t>
          </a:r>
          <a:endParaRPr lang="en-US" sz="1900" b="1" kern="1200" dirty="0"/>
        </a:p>
      </dsp:txBody>
      <dsp:txXfrm>
        <a:off x="2014" y="1296471"/>
        <a:ext cx="10702639" cy="648011"/>
      </dsp:txXfrm>
    </dsp:sp>
    <dsp:sp modelId="{52814F0A-6D45-4178-9AEC-C1B432E6511F}">
      <dsp:nvSpPr>
        <dsp:cNvPr id="0" name=""/>
        <dsp:cNvSpPr/>
      </dsp:nvSpPr>
      <dsp:spPr>
        <a:xfrm>
          <a:off x="757" y="2216648"/>
          <a:ext cx="1296023" cy="6480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Desktop</a:t>
          </a:r>
          <a:br>
            <a:rPr lang="en-US" sz="1900" b="1" kern="1200" dirty="0" smtClean="0"/>
          </a:br>
          <a:r>
            <a:rPr lang="en-US" sz="1900" b="1" kern="1200" dirty="0" smtClean="0"/>
            <a:t>SKU</a:t>
          </a:r>
          <a:endParaRPr lang="en-US" sz="1900" b="1" kern="1200" dirty="0"/>
        </a:p>
      </dsp:txBody>
      <dsp:txXfrm>
        <a:off x="757" y="2216648"/>
        <a:ext cx="1296023" cy="648011"/>
      </dsp:txXfrm>
    </dsp:sp>
    <dsp:sp modelId="{C827E59D-9864-409D-8727-5E29101BDADD}">
      <dsp:nvSpPr>
        <dsp:cNvPr id="0" name=""/>
        <dsp:cNvSpPr/>
      </dsp:nvSpPr>
      <dsp:spPr>
        <a:xfrm>
          <a:off x="324763" y="3136825"/>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PC</a:t>
          </a:r>
          <a:endParaRPr lang="en-US" sz="1900" b="1" kern="1200" dirty="0"/>
        </a:p>
      </dsp:txBody>
      <dsp:txXfrm>
        <a:off x="324763" y="3136825"/>
        <a:ext cx="1296023" cy="648011"/>
      </dsp:txXfrm>
    </dsp:sp>
    <dsp:sp modelId="{C5B07D43-9EE9-4854-9D4F-E8DAF99ED14C}">
      <dsp:nvSpPr>
        <dsp:cNvPr id="0" name=""/>
        <dsp:cNvSpPr/>
      </dsp:nvSpPr>
      <dsp:spPr>
        <a:xfrm>
          <a:off x="324763" y="4057001"/>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2 in 1</a:t>
          </a:r>
          <a:endParaRPr lang="en-US" sz="1900" b="1" kern="1200" dirty="0"/>
        </a:p>
      </dsp:txBody>
      <dsp:txXfrm>
        <a:off x="324763" y="4057001"/>
        <a:ext cx="1296023" cy="648011"/>
      </dsp:txXfrm>
    </dsp:sp>
    <dsp:sp modelId="{D1B9F142-2140-4775-A9B0-17DC12813460}">
      <dsp:nvSpPr>
        <dsp:cNvPr id="0" name=""/>
        <dsp:cNvSpPr/>
      </dsp:nvSpPr>
      <dsp:spPr>
        <a:xfrm>
          <a:off x="1568945" y="2216648"/>
          <a:ext cx="1296023" cy="6480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Mobile</a:t>
          </a:r>
          <a:br>
            <a:rPr lang="en-US" sz="1900" b="1" kern="1200" dirty="0" smtClean="0"/>
          </a:br>
          <a:r>
            <a:rPr lang="en-US" sz="1900" b="1" kern="1200" dirty="0" smtClean="0"/>
            <a:t>SKU</a:t>
          </a:r>
          <a:endParaRPr lang="en-US" sz="1900" b="1" kern="1200" dirty="0"/>
        </a:p>
      </dsp:txBody>
      <dsp:txXfrm>
        <a:off x="1568945" y="2216648"/>
        <a:ext cx="1296023" cy="648011"/>
      </dsp:txXfrm>
    </dsp:sp>
    <dsp:sp modelId="{55371FD5-665B-4201-BD8E-AF69B9DDD1CB}">
      <dsp:nvSpPr>
        <dsp:cNvPr id="0" name=""/>
        <dsp:cNvSpPr/>
      </dsp:nvSpPr>
      <dsp:spPr>
        <a:xfrm>
          <a:off x="1892951" y="3136825"/>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Tablet</a:t>
          </a:r>
          <a:endParaRPr lang="en-US" sz="1900" b="1" kern="1200" dirty="0"/>
        </a:p>
      </dsp:txBody>
      <dsp:txXfrm>
        <a:off x="1892951" y="3136825"/>
        <a:ext cx="1296023" cy="648011"/>
      </dsp:txXfrm>
    </dsp:sp>
    <dsp:sp modelId="{76560BC8-D748-4DCD-A613-3CD910968CC8}">
      <dsp:nvSpPr>
        <dsp:cNvPr id="0" name=""/>
        <dsp:cNvSpPr/>
      </dsp:nvSpPr>
      <dsp:spPr>
        <a:xfrm>
          <a:off x="1892951" y="4057001"/>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Phablet</a:t>
          </a:r>
          <a:endParaRPr lang="en-US" sz="1900" b="1" kern="1200" dirty="0"/>
        </a:p>
      </dsp:txBody>
      <dsp:txXfrm>
        <a:off x="1892951" y="4057001"/>
        <a:ext cx="1296023" cy="648011"/>
      </dsp:txXfrm>
    </dsp:sp>
    <dsp:sp modelId="{7A7C9D79-9CDD-429F-BCDF-8F5D6271BB35}">
      <dsp:nvSpPr>
        <dsp:cNvPr id="0" name=""/>
        <dsp:cNvSpPr/>
      </dsp:nvSpPr>
      <dsp:spPr>
        <a:xfrm>
          <a:off x="1892951" y="4977178"/>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Phone</a:t>
          </a:r>
          <a:endParaRPr lang="en-US" sz="1900" b="1" kern="1200" dirty="0"/>
        </a:p>
      </dsp:txBody>
      <dsp:txXfrm>
        <a:off x="1892951" y="4977178"/>
        <a:ext cx="1296023" cy="648011"/>
      </dsp:txXfrm>
    </dsp:sp>
    <dsp:sp modelId="{3BBDBC3E-68A9-4B8B-AF79-06C1BDDF1359}">
      <dsp:nvSpPr>
        <dsp:cNvPr id="0" name=""/>
        <dsp:cNvSpPr/>
      </dsp:nvSpPr>
      <dsp:spPr>
        <a:xfrm>
          <a:off x="3137134" y="2216648"/>
          <a:ext cx="1296023" cy="6480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Xbox</a:t>
          </a:r>
          <a:br>
            <a:rPr lang="en-US" sz="1900" b="1" kern="1200" dirty="0" smtClean="0"/>
          </a:br>
          <a:r>
            <a:rPr lang="en-US" sz="1900" b="1" kern="1200" dirty="0" smtClean="0"/>
            <a:t>SKU</a:t>
          </a:r>
          <a:endParaRPr lang="en-US" sz="1900" b="1" kern="1200" dirty="0"/>
        </a:p>
      </dsp:txBody>
      <dsp:txXfrm>
        <a:off x="3137134" y="2216648"/>
        <a:ext cx="1296023" cy="648011"/>
      </dsp:txXfrm>
    </dsp:sp>
    <dsp:sp modelId="{310AF326-395C-4B5A-A52C-A84139AEE262}">
      <dsp:nvSpPr>
        <dsp:cNvPr id="0" name=""/>
        <dsp:cNvSpPr/>
      </dsp:nvSpPr>
      <dsp:spPr>
        <a:xfrm>
          <a:off x="3461139" y="3136825"/>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Xbox</a:t>
          </a:r>
          <a:endParaRPr lang="en-US" sz="1900" b="1" kern="1200" dirty="0"/>
        </a:p>
      </dsp:txBody>
      <dsp:txXfrm>
        <a:off x="3461139" y="3136825"/>
        <a:ext cx="1296023" cy="648011"/>
      </dsp:txXfrm>
    </dsp:sp>
    <dsp:sp modelId="{015BFCA0-D7B4-4524-A9FC-58703D254F55}">
      <dsp:nvSpPr>
        <dsp:cNvPr id="0" name=""/>
        <dsp:cNvSpPr/>
      </dsp:nvSpPr>
      <dsp:spPr>
        <a:xfrm>
          <a:off x="4705322" y="2216648"/>
          <a:ext cx="1296023" cy="6480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err="1" smtClean="0"/>
            <a:t>IoT</a:t>
          </a:r>
          <a:r>
            <a:rPr lang="en-US" sz="1900" b="1" kern="1200" dirty="0" smtClean="0"/>
            <a:t/>
          </a:r>
          <a:br>
            <a:rPr lang="en-US" sz="1900" b="1" kern="1200" dirty="0" smtClean="0"/>
          </a:br>
          <a:r>
            <a:rPr lang="en-US" sz="1900" b="1" kern="1200" dirty="0" smtClean="0"/>
            <a:t>SKU</a:t>
          </a:r>
          <a:endParaRPr lang="en-US" sz="1900" b="1" kern="1200" dirty="0"/>
        </a:p>
      </dsp:txBody>
      <dsp:txXfrm>
        <a:off x="4705322" y="2216648"/>
        <a:ext cx="1296023" cy="648011"/>
      </dsp:txXfrm>
    </dsp:sp>
    <dsp:sp modelId="{577A8D08-77DF-422B-B624-039EB27CBBDD}">
      <dsp:nvSpPr>
        <dsp:cNvPr id="0" name=""/>
        <dsp:cNvSpPr/>
      </dsp:nvSpPr>
      <dsp:spPr>
        <a:xfrm>
          <a:off x="5029328" y="3136825"/>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Band</a:t>
          </a:r>
          <a:endParaRPr lang="en-US" sz="1900" b="1" kern="1200" dirty="0"/>
        </a:p>
      </dsp:txBody>
      <dsp:txXfrm>
        <a:off x="5029328" y="3136825"/>
        <a:ext cx="1296023" cy="648011"/>
      </dsp:txXfrm>
    </dsp:sp>
    <dsp:sp modelId="{130A5726-B7CB-42EA-8D96-350A2C5D77A9}">
      <dsp:nvSpPr>
        <dsp:cNvPr id="0" name=""/>
        <dsp:cNvSpPr/>
      </dsp:nvSpPr>
      <dsp:spPr>
        <a:xfrm>
          <a:off x="6273510" y="2216648"/>
          <a:ext cx="1296023" cy="6480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err="1" smtClean="0"/>
            <a:t>IoT</a:t>
          </a:r>
          <a:r>
            <a:rPr lang="en-US" sz="1900" b="1" kern="1200" dirty="0" smtClean="0"/>
            <a:t> headless</a:t>
          </a:r>
          <a:br>
            <a:rPr lang="en-US" sz="1900" b="1" kern="1200" dirty="0" smtClean="0"/>
          </a:br>
          <a:r>
            <a:rPr lang="en-US" sz="1900" b="1" kern="1200" dirty="0" smtClean="0"/>
            <a:t>SKU</a:t>
          </a:r>
          <a:endParaRPr lang="en-US" sz="1900" b="1" kern="1200" dirty="0"/>
        </a:p>
      </dsp:txBody>
      <dsp:txXfrm>
        <a:off x="6273510" y="2216648"/>
        <a:ext cx="1296023" cy="648011"/>
      </dsp:txXfrm>
    </dsp:sp>
    <dsp:sp modelId="{209EA2A0-2FC8-4C66-ADB3-CFD62EB58D22}">
      <dsp:nvSpPr>
        <dsp:cNvPr id="0" name=""/>
        <dsp:cNvSpPr/>
      </dsp:nvSpPr>
      <dsp:spPr>
        <a:xfrm>
          <a:off x="6597516" y="3136825"/>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Raspberry Pi</a:t>
          </a:r>
          <a:endParaRPr lang="en-US" sz="1900" b="1" kern="1200" dirty="0"/>
        </a:p>
      </dsp:txBody>
      <dsp:txXfrm>
        <a:off x="6597516" y="3136825"/>
        <a:ext cx="1296023" cy="648011"/>
      </dsp:txXfrm>
    </dsp:sp>
    <dsp:sp modelId="{B3C86468-A461-40A6-99BD-FE6C9A9B679C}">
      <dsp:nvSpPr>
        <dsp:cNvPr id="0" name=""/>
        <dsp:cNvSpPr/>
      </dsp:nvSpPr>
      <dsp:spPr>
        <a:xfrm>
          <a:off x="6597516" y="4057001"/>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Home Automation</a:t>
          </a:r>
          <a:endParaRPr lang="en-US" sz="1900" b="1" kern="1200" dirty="0"/>
        </a:p>
      </dsp:txBody>
      <dsp:txXfrm>
        <a:off x="6597516" y="4057001"/>
        <a:ext cx="1296023" cy="648011"/>
      </dsp:txXfrm>
    </dsp:sp>
    <dsp:sp modelId="{CED667BA-B54D-4657-8704-D6286F4A8733}">
      <dsp:nvSpPr>
        <dsp:cNvPr id="0" name=""/>
        <dsp:cNvSpPr/>
      </dsp:nvSpPr>
      <dsp:spPr>
        <a:xfrm>
          <a:off x="7841699" y="2216648"/>
          <a:ext cx="1296023" cy="6480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Surface Hub</a:t>
          </a:r>
          <a:br>
            <a:rPr lang="en-US" sz="1900" b="1" kern="1200" dirty="0" smtClean="0"/>
          </a:br>
          <a:r>
            <a:rPr lang="en-US" sz="1900" b="1" kern="1200" dirty="0" smtClean="0"/>
            <a:t>SKU</a:t>
          </a:r>
          <a:endParaRPr lang="en-US" sz="1900" b="1" kern="1200" dirty="0"/>
        </a:p>
      </dsp:txBody>
      <dsp:txXfrm>
        <a:off x="7841699" y="2216648"/>
        <a:ext cx="1296023" cy="648011"/>
      </dsp:txXfrm>
    </dsp:sp>
    <dsp:sp modelId="{0165315F-5017-48A8-A4EA-EB23A9CBFD1B}">
      <dsp:nvSpPr>
        <dsp:cNvPr id="0" name=""/>
        <dsp:cNvSpPr/>
      </dsp:nvSpPr>
      <dsp:spPr>
        <a:xfrm>
          <a:off x="8165704" y="3136825"/>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Surface Hub</a:t>
          </a:r>
          <a:endParaRPr lang="en-US" sz="1900" b="1" kern="1200" dirty="0"/>
        </a:p>
      </dsp:txBody>
      <dsp:txXfrm>
        <a:off x="8165704" y="3136825"/>
        <a:ext cx="1296023" cy="648011"/>
      </dsp:txXfrm>
    </dsp:sp>
    <dsp:sp modelId="{AFB86023-1A5B-4676-B990-1065FD3F5EB0}">
      <dsp:nvSpPr>
        <dsp:cNvPr id="0" name=""/>
        <dsp:cNvSpPr/>
      </dsp:nvSpPr>
      <dsp:spPr>
        <a:xfrm>
          <a:off x="9409887" y="2216648"/>
          <a:ext cx="1296023" cy="6480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Holographic</a:t>
          </a:r>
          <a:br>
            <a:rPr lang="en-US" sz="1900" b="1" kern="1200" dirty="0" smtClean="0"/>
          </a:br>
          <a:r>
            <a:rPr lang="en-US" sz="1900" b="1" kern="1200" dirty="0" smtClean="0"/>
            <a:t>SKU</a:t>
          </a:r>
          <a:endParaRPr lang="en-US" sz="1900" b="1" kern="1200" dirty="0"/>
        </a:p>
      </dsp:txBody>
      <dsp:txXfrm>
        <a:off x="9409887" y="2216648"/>
        <a:ext cx="1296023" cy="648011"/>
      </dsp:txXfrm>
    </dsp:sp>
    <dsp:sp modelId="{8E387308-5884-476C-A86D-2081CBBA7F30}">
      <dsp:nvSpPr>
        <dsp:cNvPr id="0" name=""/>
        <dsp:cNvSpPr/>
      </dsp:nvSpPr>
      <dsp:spPr>
        <a:xfrm>
          <a:off x="9733893" y="3136825"/>
          <a:ext cx="1296023" cy="64801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b="1" kern="1200" dirty="0" smtClean="0"/>
            <a:t>HoloLens</a:t>
          </a:r>
          <a:endParaRPr lang="en-US" sz="1900" b="1" kern="1200" dirty="0"/>
        </a:p>
      </dsp:txBody>
      <dsp:txXfrm>
        <a:off x="9733893" y="3136825"/>
        <a:ext cx="1296023" cy="648011"/>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20.png>
</file>

<file path=ppt/media/image21.png>
</file>

<file path=ppt/media/image22.png>
</file>

<file path=ppt/media/image23.jpeg>
</file>

<file path=ppt/media/image24.pn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08F4C1-5AA7-44C6-8AFA-B82A8F670AC7}" type="datetimeFigureOut">
              <a:rPr lang="en-GB" smtClean="0"/>
              <a:t>08/07/2015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E83BD9-5195-4298-B962-E0672DF7C7D2}" type="slidenum">
              <a:rPr lang="en-GB" smtClean="0"/>
              <a:t>‹#›</a:t>
            </a:fld>
            <a:endParaRPr lang="en-GB"/>
          </a:p>
        </p:txBody>
      </p:sp>
    </p:spTree>
    <p:extLst>
      <p:ext uri="{BB962C8B-B14F-4D97-AF65-F5344CB8AC3E}">
        <p14:creationId xmlns:p14="http://schemas.microsoft.com/office/powerpoint/2010/main" val="3334144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E83BD9-5195-4298-B962-E0672DF7C7D2}" type="slidenum">
              <a:rPr lang="en-GB" smtClean="0"/>
              <a:t>1</a:t>
            </a:fld>
            <a:endParaRPr lang="en-GB"/>
          </a:p>
        </p:txBody>
      </p:sp>
    </p:spTree>
    <p:extLst>
      <p:ext uri="{BB962C8B-B14F-4D97-AF65-F5344CB8AC3E}">
        <p14:creationId xmlns:p14="http://schemas.microsoft.com/office/powerpoint/2010/main" val="3065653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OS</a:t>
            </a:r>
            <a:r>
              <a:rPr lang="en-US" baseline="0" dirty="0" smtClean="0"/>
              <a:t> </a:t>
            </a:r>
            <a:r>
              <a:rPr lang="en-US" baseline="0" dirty="0" err="1" smtClean="0"/>
              <a:t>Kernal</a:t>
            </a:r>
            <a:r>
              <a:rPr lang="en-US" baseline="0" dirty="0" smtClean="0"/>
              <a:t> allowed for multi core etc.  But win 8.1 had similar but not identical across.  They were using Silverlight which we still don’t really use</a:t>
            </a:r>
          </a:p>
          <a:p>
            <a:endParaRPr lang="en-US" baseline="0" dirty="0"/>
          </a:p>
          <a:p>
            <a:r>
              <a:rPr lang="en-US" baseline="0" dirty="0" smtClean="0"/>
              <a:t>Now nirvana with win 10 which is the truly converged dev platform.  </a:t>
            </a:r>
          </a:p>
        </p:txBody>
      </p:sp>
      <p:sp>
        <p:nvSpPr>
          <p:cNvPr id="4" name="Slide Number Placeholder 3"/>
          <p:cNvSpPr>
            <a:spLocks noGrp="1"/>
          </p:cNvSpPr>
          <p:nvPr>
            <p:ph type="sldNum" sz="quarter" idx="10"/>
          </p:nvPr>
        </p:nvSpPr>
        <p:spPr/>
        <p:txBody>
          <a:bodyPr/>
          <a:lstStyle/>
          <a:p>
            <a:fld id="{36DAC288-28CF-40C3-A408-271E9A37F250}" type="slidenum">
              <a:rPr lang="en-US" smtClean="0"/>
              <a:t>3</a:t>
            </a:fld>
            <a:endParaRPr lang="en-US"/>
          </a:p>
        </p:txBody>
      </p:sp>
    </p:spTree>
    <p:extLst>
      <p:ext uri="{BB962C8B-B14F-4D97-AF65-F5344CB8AC3E}">
        <p14:creationId xmlns:p14="http://schemas.microsoft.com/office/powerpoint/2010/main" val="3290369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Windows core.</a:t>
            </a:r>
            <a:r>
              <a:rPr lang="en-US" baseline="0" dirty="0" smtClean="0"/>
              <a:t>  What we install all over is really just the same version of windows.  </a:t>
            </a:r>
            <a:endParaRPr lang="en-US" dirty="0"/>
          </a:p>
        </p:txBody>
      </p:sp>
      <p:sp>
        <p:nvSpPr>
          <p:cNvPr id="4" name="Slide Number Placeholder 3"/>
          <p:cNvSpPr>
            <a:spLocks noGrp="1"/>
          </p:cNvSpPr>
          <p:nvPr>
            <p:ph type="sldNum" sz="quarter" idx="10"/>
          </p:nvPr>
        </p:nvSpPr>
        <p:spPr/>
        <p:txBody>
          <a:bodyPr/>
          <a:lstStyle/>
          <a:p>
            <a:fld id="{30E83BD9-5195-4298-B962-E0672DF7C7D2}" type="slidenum">
              <a:rPr lang="en-GB" smtClean="0"/>
              <a:t>5</a:t>
            </a:fld>
            <a:endParaRPr lang="en-GB"/>
          </a:p>
        </p:txBody>
      </p:sp>
    </p:spTree>
    <p:extLst>
      <p:ext uri="{BB962C8B-B14F-4D97-AF65-F5344CB8AC3E}">
        <p14:creationId xmlns:p14="http://schemas.microsoft.com/office/powerpoint/2010/main" val="732113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7 different products for</a:t>
            </a:r>
            <a:r>
              <a:rPr lang="en-US" baseline="0" dirty="0" smtClean="0"/>
              <a:t> now.  We have the ability to bring in future products.  </a:t>
            </a:r>
            <a:endParaRPr lang="en-US" dirty="0"/>
          </a:p>
        </p:txBody>
      </p:sp>
      <p:sp>
        <p:nvSpPr>
          <p:cNvPr id="4" name="Slide Number Placeholder 3"/>
          <p:cNvSpPr>
            <a:spLocks noGrp="1"/>
          </p:cNvSpPr>
          <p:nvPr>
            <p:ph type="sldNum" sz="quarter" idx="10"/>
          </p:nvPr>
        </p:nvSpPr>
        <p:spPr/>
        <p:txBody>
          <a:bodyPr/>
          <a:lstStyle/>
          <a:p>
            <a:fld id="{30E83BD9-5195-4298-B962-E0672DF7C7D2}" type="slidenum">
              <a:rPr lang="en-GB" smtClean="0"/>
              <a:t>6</a:t>
            </a:fld>
            <a:endParaRPr lang="en-GB"/>
          </a:p>
        </p:txBody>
      </p:sp>
    </p:spTree>
    <p:extLst>
      <p:ext uri="{BB962C8B-B14F-4D97-AF65-F5344CB8AC3E}">
        <p14:creationId xmlns:p14="http://schemas.microsoft.com/office/powerpoint/2010/main" val="20805135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a # if</a:t>
            </a:r>
            <a:r>
              <a:rPr lang="en-US" baseline="0" dirty="0" smtClean="0"/>
              <a:t> statement where if x build y but it’s actually the same app with a single </a:t>
            </a:r>
            <a:r>
              <a:rPr lang="en-US" baseline="0" dirty="0" err="1" smtClean="0"/>
              <a:t>bianary</a:t>
            </a:r>
            <a:endParaRPr lang="en-US" dirty="0" smtClean="0"/>
          </a:p>
          <a:p>
            <a:endParaRPr lang="en-US" dirty="0" smtClean="0"/>
          </a:p>
          <a:p>
            <a:r>
              <a:rPr lang="en-US" dirty="0" smtClean="0"/>
              <a:t>And so that is the Universal</a:t>
            </a:r>
            <a:r>
              <a:rPr lang="en-US" baseline="0" dirty="0" smtClean="0"/>
              <a:t> Windows Platform</a:t>
            </a:r>
            <a:endParaRPr lang="en-US" dirty="0"/>
          </a:p>
        </p:txBody>
      </p:sp>
      <p:sp>
        <p:nvSpPr>
          <p:cNvPr id="4" name="Slide Number Placeholder 3"/>
          <p:cNvSpPr>
            <a:spLocks noGrp="1"/>
          </p:cNvSpPr>
          <p:nvPr>
            <p:ph type="sldNum" sz="quarter" idx="10"/>
          </p:nvPr>
        </p:nvSpPr>
        <p:spPr/>
        <p:txBody>
          <a:bodyPr/>
          <a:lstStyle/>
          <a:p>
            <a:fld id="{5F6749EE-0623-43D7-8084-EC6C776BBF87}" type="slidenum">
              <a:rPr lang="en-US" smtClean="0"/>
              <a:t>7</a:t>
            </a:fld>
            <a:endParaRPr lang="en-US"/>
          </a:p>
        </p:txBody>
      </p:sp>
    </p:spTree>
    <p:extLst>
      <p:ext uri="{BB962C8B-B14F-4D97-AF65-F5344CB8AC3E}">
        <p14:creationId xmlns:p14="http://schemas.microsoft.com/office/powerpoint/2010/main" val="2087219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Responsive design:</a:t>
            </a:r>
            <a:r>
              <a:rPr lang="en-US" baseline="0" dirty="0" smtClean="0"/>
              <a:t> use % not pixels </a:t>
            </a:r>
            <a:endParaRPr lang="en-US" dirty="0"/>
          </a:p>
        </p:txBody>
      </p:sp>
      <p:sp>
        <p:nvSpPr>
          <p:cNvPr id="4" name="Slide Number Placeholder 3"/>
          <p:cNvSpPr>
            <a:spLocks noGrp="1"/>
          </p:cNvSpPr>
          <p:nvPr>
            <p:ph type="sldNum" sz="quarter" idx="10"/>
          </p:nvPr>
        </p:nvSpPr>
        <p:spPr/>
        <p:txBody>
          <a:bodyPr/>
          <a:lstStyle/>
          <a:p>
            <a:fld id="{30E83BD9-5195-4298-B962-E0672DF7C7D2}" type="slidenum">
              <a:rPr lang="en-GB" smtClean="0"/>
              <a:t>16</a:t>
            </a:fld>
            <a:endParaRPr lang="en-GB"/>
          </a:p>
        </p:txBody>
      </p:sp>
    </p:spTree>
    <p:extLst>
      <p:ext uri="{BB962C8B-B14F-4D97-AF65-F5344CB8AC3E}">
        <p14:creationId xmlns:p14="http://schemas.microsoft.com/office/powerpoint/2010/main" val="3468443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2457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457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F1D4862-83F7-4832-B4A5-90F74D43300A}" type="datetime1">
              <a:rPr lang="en-US" smtClean="0">
                <a:solidFill>
                  <a:prstClr val="black"/>
                </a:solidFill>
              </a:rPr>
              <a:pPr/>
              <a:t>7/8/2015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1837875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2457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457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F1D4862-83F7-4832-B4A5-90F74D43300A}" type="datetime1">
              <a:rPr lang="en-US" smtClean="0">
                <a:solidFill>
                  <a:prstClr val="black"/>
                </a:solidFill>
              </a:rPr>
              <a:pPr/>
              <a:t>7/8/2015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4036765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8F0472-55CB-4729-B112-B8D2CCE0CF88}" type="slidenum">
              <a:rPr lang="en-US" smtClean="0">
                <a:solidFill>
                  <a:prstClr val="black"/>
                </a:solidFill>
              </a:rPr>
              <a:pPr/>
              <a:t>20</a:t>
            </a:fld>
            <a:endParaRPr lang="en-US">
              <a:solidFill>
                <a:prstClr val="black"/>
              </a:solidFill>
            </a:endParaRPr>
          </a:p>
        </p:txBody>
      </p:sp>
    </p:spTree>
    <p:extLst>
      <p:ext uri="{BB962C8B-B14F-4D97-AF65-F5344CB8AC3E}">
        <p14:creationId xmlns:p14="http://schemas.microsoft.com/office/powerpoint/2010/main" val="1411991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3" name="Rectangle 2"/>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Review</a:t>
            </a:r>
            <a:endParaRPr lang="en-US" dirty="0"/>
          </a:p>
        </p:txBody>
      </p:sp>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34606524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2861277459"/>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sp>
        <p:nvSpPr>
          <p:cNvPr id="5" name="Footer Placeholder 6"/>
          <p:cNvSpPr txBox="1">
            <a:spLocks/>
          </p:cNvSpPr>
          <p:nvPr userDrawn="1"/>
        </p:nvSpPr>
        <p:spPr>
          <a:xfrm>
            <a:off x="10529456"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MICROSOFT CONFIDENTIAL</a:t>
            </a:r>
          </a:p>
        </p:txBody>
      </p:sp>
    </p:spTree>
    <p:extLst>
      <p:ext uri="{BB962C8B-B14F-4D97-AF65-F5344CB8AC3E}">
        <p14:creationId xmlns:p14="http://schemas.microsoft.com/office/powerpoint/2010/main" val="1302674941"/>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73737"/>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13052158"/>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spTree>
    <p:extLst>
      <p:ext uri="{BB962C8B-B14F-4D97-AF65-F5344CB8AC3E}">
        <p14:creationId xmlns:p14="http://schemas.microsoft.com/office/powerpoint/2010/main" val="4090808362"/>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1857819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78623625"/>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106744974"/>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247731"/>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69631332"/>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Contact 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JM"/>
          </a:p>
        </p:txBody>
      </p:sp>
      <p:sp>
        <p:nvSpPr>
          <p:cNvPr id="9" name="Content Placeholder 8"/>
          <p:cNvSpPr>
            <a:spLocks noGrp="1"/>
          </p:cNvSpPr>
          <p:nvPr>
            <p:ph sz="quarter" idx="13"/>
          </p:nvPr>
        </p:nvSpPr>
        <p:spPr>
          <a:xfrm>
            <a:off x="609600" y="1219202"/>
            <a:ext cx="10668000" cy="685800"/>
          </a:xfrm>
        </p:spPr>
        <p:txBody>
          <a:bodyPr>
            <a:noAutofit/>
          </a:bodyPr>
          <a:lstStyle>
            <a:lvl1pPr>
              <a:spcBef>
                <a:spcPts val="0"/>
              </a:spcBef>
              <a:buNone/>
              <a:defRPr sz="2132"/>
            </a:lvl1pPr>
            <a:lvl2pPr>
              <a:defRPr sz="2132"/>
            </a:lvl2pPr>
            <a:lvl3pPr>
              <a:defRPr sz="2132"/>
            </a:lvl3pPr>
            <a:lvl4pPr>
              <a:defRPr sz="2132"/>
            </a:lvl4pPr>
            <a:lvl5pPr algn="l">
              <a:buNone/>
              <a:defRPr sz="2132"/>
            </a:lvl5pPr>
          </a:lstStyle>
          <a:p>
            <a:pPr lvl="0"/>
            <a:r>
              <a:rPr lang="en-US" smtClean="0"/>
              <a:t>Click to edit Master text styles</a:t>
            </a:r>
          </a:p>
        </p:txBody>
      </p:sp>
      <p:sp>
        <p:nvSpPr>
          <p:cNvPr id="11" name="Picture Placeholder 10"/>
          <p:cNvSpPr>
            <a:spLocks noGrp="1"/>
          </p:cNvSpPr>
          <p:nvPr>
            <p:ph type="pic" sz="quarter" idx="14"/>
          </p:nvPr>
        </p:nvSpPr>
        <p:spPr>
          <a:xfrm>
            <a:off x="812799" y="2209800"/>
            <a:ext cx="5689603" cy="3246120"/>
          </a:xfrm>
          <a:ln w="57150" cap="sq">
            <a:solidFill>
              <a:schemeClr val="bg1"/>
            </a:solidFill>
            <a:miter lim="800000"/>
          </a:ln>
          <a:effectLst>
            <a:outerShdw blurRad="63500" sx="102000" sy="102000" algn="ctr" rotWithShape="0">
              <a:prstClr val="black">
                <a:alpha val="40000"/>
              </a:prstClr>
            </a:outerShdw>
          </a:effectLst>
        </p:spPr>
        <p:txBody>
          <a:bodyPr rtlCol="0">
            <a:normAutofit/>
          </a:bodyPr>
          <a:lstStyle>
            <a:lvl1pPr marL="0" indent="0">
              <a:buFontTx/>
              <a:buNone/>
              <a:defRPr sz="2665"/>
            </a:lvl1pPr>
          </a:lstStyle>
          <a:p>
            <a:pPr lvl="0"/>
            <a:r>
              <a:rPr lang="en-US" noProof="0" smtClean="0"/>
              <a:t>Click icon to add picture</a:t>
            </a:r>
            <a:endParaRPr lang="en-JM" noProof="0"/>
          </a:p>
        </p:txBody>
      </p:sp>
      <p:sp>
        <p:nvSpPr>
          <p:cNvPr id="4" name="Text Placeholder 3"/>
          <p:cNvSpPr>
            <a:spLocks noGrp="1"/>
          </p:cNvSpPr>
          <p:nvPr>
            <p:ph type="body" sz="quarter" idx="18"/>
          </p:nvPr>
        </p:nvSpPr>
        <p:spPr>
          <a:xfrm>
            <a:off x="7010400" y="2286000"/>
            <a:ext cx="4165600" cy="381000"/>
          </a:xfrm>
        </p:spPr>
        <p:txBody>
          <a:bodyPr>
            <a:noAutofit/>
          </a:bodyPr>
          <a:lstStyle>
            <a:lvl1pPr marL="0" indent="0">
              <a:buFontTx/>
              <a:buNone/>
              <a:defRPr sz="2132"/>
            </a:lvl1pPr>
            <a:lvl2pPr>
              <a:defRPr sz="2132"/>
            </a:lvl2pPr>
            <a:lvl3pPr>
              <a:defRPr sz="1866"/>
            </a:lvl3pPr>
            <a:lvl4pPr>
              <a:defRPr sz="1600"/>
            </a:lvl4pPr>
            <a:lvl5pPr>
              <a:defRPr sz="1600"/>
            </a:lvl5pPr>
          </a:lstStyle>
          <a:p>
            <a:pPr lvl="0"/>
            <a:r>
              <a:rPr lang="en-US" smtClean="0"/>
              <a:t>Click to edit Master text styles</a:t>
            </a:r>
          </a:p>
        </p:txBody>
      </p:sp>
      <p:sp>
        <p:nvSpPr>
          <p:cNvPr id="13" name="Text Placeholder 3"/>
          <p:cNvSpPr>
            <a:spLocks noGrp="1"/>
          </p:cNvSpPr>
          <p:nvPr>
            <p:ph type="body" sz="quarter" idx="19"/>
          </p:nvPr>
        </p:nvSpPr>
        <p:spPr>
          <a:xfrm>
            <a:off x="7010400" y="2743202"/>
            <a:ext cx="4165600" cy="381000"/>
          </a:xfrm>
        </p:spPr>
        <p:txBody>
          <a:bodyPr>
            <a:noAutofit/>
          </a:bodyPr>
          <a:lstStyle>
            <a:lvl1pPr marL="0" indent="0">
              <a:buFontTx/>
              <a:buNone/>
              <a:defRPr sz="2132"/>
            </a:lvl1pPr>
            <a:lvl2pPr>
              <a:defRPr sz="2132"/>
            </a:lvl2pPr>
            <a:lvl3pPr>
              <a:defRPr sz="1866"/>
            </a:lvl3pPr>
            <a:lvl4pPr>
              <a:defRPr sz="1600"/>
            </a:lvl4pPr>
            <a:lvl5pPr>
              <a:defRPr sz="1600"/>
            </a:lvl5pPr>
          </a:lstStyle>
          <a:p>
            <a:pPr lvl="0"/>
            <a:r>
              <a:rPr lang="en-US" smtClean="0"/>
              <a:t>Click to edit Master text styles</a:t>
            </a:r>
          </a:p>
        </p:txBody>
      </p:sp>
      <p:sp>
        <p:nvSpPr>
          <p:cNvPr id="14" name="Text Placeholder 3"/>
          <p:cNvSpPr>
            <a:spLocks noGrp="1"/>
          </p:cNvSpPr>
          <p:nvPr>
            <p:ph type="body" sz="quarter" idx="20"/>
          </p:nvPr>
        </p:nvSpPr>
        <p:spPr>
          <a:xfrm>
            <a:off x="7010400" y="3200402"/>
            <a:ext cx="4165600" cy="381000"/>
          </a:xfrm>
        </p:spPr>
        <p:txBody>
          <a:bodyPr>
            <a:noAutofit/>
          </a:bodyPr>
          <a:lstStyle>
            <a:lvl1pPr marL="0" indent="0">
              <a:buFontTx/>
              <a:buNone/>
              <a:defRPr sz="2132"/>
            </a:lvl1pPr>
            <a:lvl2pPr>
              <a:defRPr sz="2132"/>
            </a:lvl2pPr>
            <a:lvl3pPr>
              <a:defRPr sz="1866"/>
            </a:lvl3pPr>
            <a:lvl4pPr>
              <a:defRPr sz="1600"/>
            </a:lvl4pPr>
            <a:lvl5pPr>
              <a:defRPr sz="1600"/>
            </a:lvl5pPr>
          </a:lstStyle>
          <a:p>
            <a:pPr lvl="0"/>
            <a:r>
              <a:rPr lang="en-US" smtClean="0"/>
              <a:t>Click to edit Master text styles</a:t>
            </a:r>
          </a:p>
        </p:txBody>
      </p:sp>
      <p:sp>
        <p:nvSpPr>
          <p:cNvPr id="15" name="Text Placeholder 3"/>
          <p:cNvSpPr>
            <a:spLocks noGrp="1"/>
          </p:cNvSpPr>
          <p:nvPr>
            <p:ph type="body" sz="quarter" idx="21"/>
          </p:nvPr>
        </p:nvSpPr>
        <p:spPr>
          <a:xfrm>
            <a:off x="7010400" y="3657600"/>
            <a:ext cx="4165600" cy="381000"/>
          </a:xfrm>
        </p:spPr>
        <p:txBody>
          <a:bodyPr>
            <a:noAutofit/>
          </a:bodyPr>
          <a:lstStyle>
            <a:lvl1pPr marL="0" indent="0">
              <a:buFontTx/>
              <a:buNone/>
              <a:defRPr sz="2132"/>
            </a:lvl1pPr>
            <a:lvl2pPr>
              <a:defRPr sz="2132"/>
            </a:lvl2pPr>
            <a:lvl3pPr>
              <a:defRPr sz="1866"/>
            </a:lvl3pPr>
            <a:lvl4pPr>
              <a:defRPr sz="1600"/>
            </a:lvl4pPr>
            <a:lvl5pPr>
              <a:defRPr sz="1600"/>
            </a:lvl5pPr>
          </a:lstStyle>
          <a:p>
            <a:pPr lvl="0"/>
            <a:r>
              <a:rPr lang="en-US" smtClean="0"/>
              <a:t>Click to edit Master text styles</a:t>
            </a:r>
          </a:p>
        </p:txBody>
      </p:sp>
      <p:sp>
        <p:nvSpPr>
          <p:cNvPr id="16" name="Text Placeholder 3"/>
          <p:cNvSpPr>
            <a:spLocks noGrp="1"/>
          </p:cNvSpPr>
          <p:nvPr>
            <p:ph type="body" sz="quarter" idx="22"/>
          </p:nvPr>
        </p:nvSpPr>
        <p:spPr>
          <a:xfrm>
            <a:off x="7010400" y="4114802"/>
            <a:ext cx="4165600" cy="381000"/>
          </a:xfrm>
        </p:spPr>
        <p:txBody>
          <a:bodyPr>
            <a:noAutofit/>
          </a:bodyPr>
          <a:lstStyle>
            <a:lvl1pPr marL="0" indent="0">
              <a:buFontTx/>
              <a:buNone/>
              <a:defRPr sz="2132"/>
            </a:lvl1pPr>
            <a:lvl2pPr>
              <a:defRPr sz="2132"/>
            </a:lvl2pPr>
            <a:lvl3pPr>
              <a:defRPr sz="1866"/>
            </a:lvl3pPr>
            <a:lvl4pPr>
              <a:defRPr sz="1600"/>
            </a:lvl4pPr>
            <a:lvl5pPr>
              <a:defRPr sz="1600"/>
            </a:lvl5pPr>
          </a:lstStyle>
          <a:p>
            <a:pPr lvl="0"/>
            <a:r>
              <a:rPr lang="en-US" smtClean="0"/>
              <a:t>Click to edit Master text styles</a:t>
            </a:r>
          </a:p>
        </p:txBody>
      </p:sp>
      <p:sp>
        <p:nvSpPr>
          <p:cNvPr id="17" name="Text Placeholder 3"/>
          <p:cNvSpPr>
            <a:spLocks noGrp="1"/>
          </p:cNvSpPr>
          <p:nvPr>
            <p:ph type="body" sz="quarter" idx="23"/>
          </p:nvPr>
        </p:nvSpPr>
        <p:spPr>
          <a:xfrm>
            <a:off x="7010400" y="4572002"/>
            <a:ext cx="4165600" cy="381000"/>
          </a:xfrm>
        </p:spPr>
        <p:txBody>
          <a:bodyPr>
            <a:noAutofit/>
          </a:bodyPr>
          <a:lstStyle>
            <a:lvl1pPr marL="0" indent="0">
              <a:buFontTx/>
              <a:buNone/>
              <a:defRPr sz="2132"/>
            </a:lvl1pPr>
            <a:lvl2pPr>
              <a:defRPr sz="2132"/>
            </a:lvl2pPr>
            <a:lvl3pPr>
              <a:defRPr sz="1866"/>
            </a:lvl3pPr>
            <a:lvl4pPr>
              <a:defRPr sz="1600"/>
            </a:lvl4pPr>
            <a:lvl5pPr>
              <a:defRPr sz="1600"/>
            </a:lvl5pPr>
          </a:lstStyle>
          <a:p>
            <a:pPr lvl="0"/>
            <a:r>
              <a:rPr lang="en-US" smtClean="0"/>
              <a:t>Click to edit Master text styles</a:t>
            </a:r>
          </a:p>
        </p:txBody>
      </p:sp>
      <p:sp>
        <p:nvSpPr>
          <p:cNvPr id="18" name="Text Placeholder 3"/>
          <p:cNvSpPr>
            <a:spLocks noGrp="1"/>
          </p:cNvSpPr>
          <p:nvPr>
            <p:ph type="body" sz="quarter" idx="24"/>
          </p:nvPr>
        </p:nvSpPr>
        <p:spPr>
          <a:xfrm>
            <a:off x="7010400" y="5029200"/>
            <a:ext cx="4165600" cy="381000"/>
          </a:xfrm>
        </p:spPr>
        <p:txBody>
          <a:bodyPr>
            <a:noAutofit/>
          </a:bodyPr>
          <a:lstStyle>
            <a:lvl1pPr marL="0" indent="0">
              <a:buFontTx/>
              <a:buNone/>
              <a:defRPr sz="2132"/>
            </a:lvl1pPr>
            <a:lvl2pPr>
              <a:defRPr sz="2132"/>
            </a:lvl2pPr>
            <a:lvl3pPr>
              <a:defRPr sz="1866"/>
            </a:lvl3pPr>
            <a:lvl4pPr>
              <a:defRPr sz="1600"/>
            </a:lvl4pPr>
            <a:lvl5pPr>
              <a:defRPr sz="1600"/>
            </a:lvl5pPr>
          </a:lstStyle>
          <a:p>
            <a:pPr lvl="0"/>
            <a:r>
              <a:rPr lang="en-US" smtClean="0"/>
              <a:t>Click to edit Master text styles</a:t>
            </a:r>
          </a:p>
        </p:txBody>
      </p:sp>
      <p:sp>
        <p:nvSpPr>
          <p:cNvPr id="12" name="Date Placeholder 8"/>
          <p:cNvSpPr>
            <a:spLocks noGrp="1"/>
          </p:cNvSpPr>
          <p:nvPr>
            <p:ph type="dt" sz="half" idx="25"/>
          </p:nvPr>
        </p:nvSpPr>
        <p:spPr>
          <a:xfrm>
            <a:off x="8839200" y="6248400"/>
            <a:ext cx="2844800" cy="366184"/>
          </a:xfrm>
          <a:prstGeom prst="rect">
            <a:avLst/>
          </a:prstGeom>
        </p:spPr>
        <p:txBody>
          <a:bodyPr/>
          <a:lstStyle>
            <a:lvl1pPr>
              <a:defRPr/>
            </a:lvl1pPr>
          </a:lstStyle>
          <a:p>
            <a:pPr defTabSz="914139">
              <a:defRPr/>
            </a:pPr>
            <a:endParaRPr lang="en-JM">
              <a:solidFill>
                <a:srgbClr val="FFFFFF"/>
              </a:solidFill>
            </a:endParaRPr>
          </a:p>
        </p:txBody>
      </p:sp>
      <p:sp>
        <p:nvSpPr>
          <p:cNvPr id="19" name="Slide Number Placeholder 5"/>
          <p:cNvSpPr>
            <a:spLocks noGrp="1"/>
          </p:cNvSpPr>
          <p:nvPr>
            <p:ph type="sldNum" sz="quarter" idx="26"/>
          </p:nvPr>
        </p:nvSpPr>
        <p:spPr>
          <a:xfrm>
            <a:off x="8432800" y="-770467"/>
            <a:ext cx="781050" cy="711200"/>
          </a:xfrm>
          <a:prstGeom prst="rect">
            <a:avLst/>
          </a:prstGeom>
        </p:spPr>
        <p:txBody>
          <a:bodyPr vert="horz" wrap="square" lIns="91440" tIns="45720" rIns="91440" bIns="45720" numCol="1" anchor="t" anchorCtr="0" compatLnSpc="1">
            <a:prstTxWarp prst="textNoShape">
              <a:avLst/>
            </a:prstTxWarp>
          </a:bodyPr>
          <a:lstStyle>
            <a:lvl1pPr>
              <a:defRPr/>
            </a:lvl1pPr>
          </a:lstStyle>
          <a:p>
            <a:pPr defTabSz="914139"/>
            <a:fld id="{13177A65-4154-45E4-AFE2-10A4E7E143F6}" type="slidenum">
              <a:rPr lang="en-JM" smtClean="0">
                <a:solidFill>
                  <a:srgbClr val="FFFFFF"/>
                </a:solidFill>
              </a:rPr>
              <a:pPr defTabSz="914139"/>
              <a:t>‹#›</a:t>
            </a:fld>
            <a:endParaRPr lang="en-JM">
              <a:solidFill>
                <a:srgbClr val="FFFFFF"/>
              </a:solidFill>
            </a:endParaRPr>
          </a:p>
        </p:txBody>
      </p:sp>
    </p:spTree>
    <p:extLst>
      <p:ext uri="{BB962C8B-B14F-4D97-AF65-F5344CB8AC3E}">
        <p14:creationId xmlns:p14="http://schemas.microsoft.com/office/powerpoint/2010/main" val="36163542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a:t>
            </a:r>
            <a:r>
              <a:rPr lang="en-US" sz="686" dirty="0" smtClean="0">
                <a:gradFill>
                  <a:gsLst>
                    <a:gs pos="0">
                      <a:srgbClr val="404040"/>
                    </a:gs>
                    <a:gs pos="100000">
                      <a:srgbClr val="404040"/>
                    </a:gs>
                  </a:gsLst>
                  <a:lin ang="5400000" scaled="0"/>
                </a:gradFill>
                <a:cs typeface="Segoe UI" pitchFamily="34" charset="0"/>
              </a:rPr>
              <a:t>2015 </a:t>
            </a:r>
            <a:r>
              <a:rPr lang="en-US" sz="686" dirty="0">
                <a:gradFill>
                  <a:gsLst>
                    <a:gs pos="0">
                      <a:srgbClr val="404040"/>
                    </a:gs>
                    <a:gs pos="100000">
                      <a:srgbClr val="404040"/>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253257277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7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28065656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53579230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http://windows.Microsoft.com</a:t>
            </a: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30" r:id="rId14"/>
    <p:sldLayoutId id="2147483731" r:id="rId15"/>
    <p:sldLayoutId id="2147483732" r:id="rId16"/>
    <p:sldLayoutId id="2147483733" r:id="rId17"/>
    <p:sldLayoutId id="2147483734" r:id="rId18"/>
    <p:sldLayoutId id="2147483739" r:id="rId19"/>
    <p:sldLayoutId id="2147483740" r:id="rId20"/>
    <p:sldLayoutId id="2147483742" r:id="rId21"/>
    <p:sldLayoutId id="2147483743" r:id="rId22"/>
    <p:sldLayoutId id="2147483744" r:id="rId23"/>
    <p:sldLayoutId id="2147483745" r:id="rId24"/>
    <p:sldLayoutId id="2147483748" r:id="rId25"/>
    <p:sldLayoutId id="2147483749" r:id="rId26"/>
    <p:sldLayoutId id="2147483753" r:id="rId27"/>
    <p:sldLayoutId id="2147483759" r:id="rId28"/>
    <p:sldLayoutId id="2147483760" r:id="rId29"/>
    <p:sldLayoutId id="2147483762" r:id="rId30"/>
    <p:sldLayoutId id="2147483763" r:id="rId31"/>
    <p:sldLayoutId id="2147483764" r:id="rId32"/>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image" Target="../media/image17.jpe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image" Target="../media/image18.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hyperlink" Target="http://flip.it/95YFG" TargetMode="Externa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3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20342" y="736517"/>
            <a:ext cx="10751313" cy="3934337"/>
          </a:xfrm>
        </p:spPr>
        <p:txBody>
          <a:bodyPr/>
          <a:lstStyle/>
          <a:p>
            <a:r>
              <a:rPr lang="en-US" sz="6600" dirty="0"/>
              <a:t>Success on Windows: Developing Universal Windows Platform apps for mobile</a:t>
            </a:r>
            <a:endParaRPr lang="en-US" sz="6600" dirty="0"/>
          </a:p>
        </p:txBody>
      </p:sp>
      <p:sp>
        <p:nvSpPr>
          <p:cNvPr id="3" name="Subtitle 2"/>
          <p:cNvSpPr>
            <a:spLocks noGrp="1"/>
          </p:cNvSpPr>
          <p:nvPr>
            <p:ph type="subTitle" idx="1"/>
          </p:nvPr>
        </p:nvSpPr>
        <p:spPr>
          <a:xfrm>
            <a:off x="720342" y="4850107"/>
            <a:ext cx="7163269" cy="875190"/>
          </a:xfrm>
        </p:spPr>
        <p:txBody>
          <a:bodyPr/>
          <a:lstStyle/>
          <a:p>
            <a:r>
              <a:rPr lang="en-US" dirty="0" smtClean="0">
                <a:solidFill>
                  <a:schemeClr val="bg2">
                    <a:lumMod val="90000"/>
                  </a:schemeClr>
                </a:solidFill>
              </a:rPr>
              <a:t>Andrew Moll</a:t>
            </a:r>
          </a:p>
          <a:p>
            <a:endParaRPr lang="en-US" dirty="0"/>
          </a:p>
        </p:txBody>
      </p:sp>
    </p:spTree>
    <p:extLst>
      <p:ext uri="{BB962C8B-B14F-4D97-AF65-F5344CB8AC3E}">
        <p14:creationId xmlns:p14="http://schemas.microsoft.com/office/powerpoint/2010/main" val="27782203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Physical versus effective pixel</a:t>
            </a:r>
            <a:endParaRPr lang="en-US" dirty="0"/>
          </a:p>
        </p:txBody>
      </p:sp>
      <p:grpSp>
        <p:nvGrpSpPr>
          <p:cNvPr id="73" name="Group 72"/>
          <p:cNvGrpSpPr/>
          <p:nvPr/>
        </p:nvGrpSpPr>
        <p:grpSpPr>
          <a:xfrm>
            <a:off x="6636347" y="1584899"/>
            <a:ext cx="1342287" cy="2378031"/>
            <a:chOff x="437063" y="1281340"/>
            <a:chExt cx="382494" cy="552824"/>
          </a:xfrm>
        </p:grpSpPr>
        <p:sp>
          <p:nvSpPr>
            <p:cNvPr id="74" name="Rounded Rectangle 73"/>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sp>
          <p:nvSpPr>
            <p:cNvPr id="75" name="Rectangle 74"/>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grpSp>
      <p:sp>
        <p:nvSpPr>
          <p:cNvPr id="76" name="Rectangle 75"/>
          <p:cNvSpPr/>
          <p:nvPr/>
        </p:nvSpPr>
        <p:spPr>
          <a:xfrm>
            <a:off x="6888187" y="2087527"/>
            <a:ext cx="797013" cy="461665"/>
          </a:xfrm>
          <a:prstGeom prst="rect">
            <a:avLst/>
          </a:prstGeom>
        </p:spPr>
        <p:txBody>
          <a:bodyPr wrap="none">
            <a:spAutoFit/>
          </a:bodyPr>
          <a:lstStyle/>
          <a:p>
            <a:r>
              <a:rPr lang="en-US" sz="1200" dirty="0" smtClean="0">
                <a:solidFill>
                  <a:schemeClr val="bg1">
                    <a:lumMod val="75000"/>
                  </a:schemeClr>
                </a:solidFill>
                <a:latin typeface="Segoe UI" panose="020B0502040204020203" pitchFamily="34" charset="0"/>
                <a:cs typeface="Segoe UI" panose="020B0502040204020203" pitchFamily="34" charset="0"/>
              </a:rPr>
              <a:t>4” Phone</a:t>
            </a:r>
          </a:p>
          <a:p>
            <a:r>
              <a:rPr lang="en-US" sz="1200" dirty="0" smtClean="0">
                <a:solidFill>
                  <a:schemeClr val="bg1">
                    <a:lumMod val="75000"/>
                  </a:schemeClr>
                </a:solidFill>
                <a:latin typeface="Segoe UI" panose="020B0502040204020203" pitchFamily="34" charset="0"/>
                <a:cs typeface="Segoe UI" panose="020B0502040204020203" pitchFamily="34" charset="0"/>
              </a:rPr>
              <a:t>480x854</a:t>
            </a:r>
            <a:endParaRPr lang="en-US" sz="1200" dirty="0">
              <a:latin typeface="Segoe UI" panose="020B0502040204020203" pitchFamily="34" charset="0"/>
              <a:cs typeface="Segoe UI" panose="020B0502040204020203" pitchFamily="34" charset="0"/>
            </a:endParaRPr>
          </a:p>
        </p:txBody>
      </p:sp>
      <p:grpSp>
        <p:nvGrpSpPr>
          <p:cNvPr id="77" name="Group 76"/>
          <p:cNvGrpSpPr/>
          <p:nvPr/>
        </p:nvGrpSpPr>
        <p:grpSpPr>
          <a:xfrm>
            <a:off x="7718899" y="1898851"/>
            <a:ext cx="1773581" cy="3142124"/>
            <a:chOff x="437063" y="1281340"/>
            <a:chExt cx="382494" cy="552824"/>
          </a:xfrm>
        </p:grpSpPr>
        <p:sp>
          <p:nvSpPr>
            <p:cNvPr id="78" name="Rounded Rectangle 77"/>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sp>
          <p:nvSpPr>
            <p:cNvPr id="79" name="Rectangle 78"/>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grpSp>
      <p:sp>
        <p:nvSpPr>
          <p:cNvPr id="80" name="Rectangle 79"/>
          <p:cNvSpPr/>
          <p:nvPr/>
        </p:nvSpPr>
        <p:spPr>
          <a:xfrm>
            <a:off x="6788561" y="1755028"/>
            <a:ext cx="99114" cy="9911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3" name="Rectangle 82"/>
          <p:cNvSpPr/>
          <p:nvPr/>
        </p:nvSpPr>
        <p:spPr>
          <a:xfrm>
            <a:off x="7927695" y="2638156"/>
            <a:ext cx="838691" cy="461665"/>
          </a:xfrm>
          <a:prstGeom prst="rect">
            <a:avLst/>
          </a:prstGeom>
        </p:spPr>
        <p:txBody>
          <a:bodyPr wrap="none">
            <a:spAutoFit/>
          </a:bodyPr>
          <a:lstStyle/>
          <a:p>
            <a:r>
              <a:rPr lang="en-US" sz="1200" dirty="0" smtClean="0">
                <a:solidFill>
                  <a:schemeClr val="bg1">
                    <a:lumMod val="75000"/>
                  </a:schemeClr>
                </a:solidFill>
                <a:latin typeface="Segoe UI" panose="020B0502040204020203" pitchFamily="34" charset="0"/>
                <a:cs typeface="Segoe UI" panose="020B0502040204020203" pitchFamily="34" charset="0"/>
              </a:rPr>
              <a:t>5” Phone</a:t>
            </a:r>
          </a:p>
          <a:p>
            <a:r>
              <a:rPr lang="en-US" sz="1200" dirty="0" smtClean="0">
                <a:solidFill>
                  <a:schemeClr val="bg1">
                    <a:lumMod val="75000"/>
                  </a:schemeClr>
                </a:solidFill>
                <a:latin typeface="Segoe UI" panose="020B0502040204020203" pitchFamily="34" charset="0"/>
                <a:cs typeface="Segoe UI" panose="020B0502040204020203" pitchFamily="34" charset="0"/>
              </a:rPr>
              <a:t>720x1280</a:t>
            </a:r>
            <a:endParaRPr lang="en-US" sz="1200" dirty="0">
              <a:latin typeface="Segoe UI" panose="020B0502040204020203" pitchFamily="34" charset="0"/>
              <a:cs typeface="Segoe UI" panose="020B0502040204020203" pitchFamily="34" charset="0"/>
            </a:endParaRPr>
          </a:p>
        </p:txBody>
      </p:sp>
      <p:grpSp>
        <p:nvGrpSpPr>
          <p:cNvPr id="84" name="Group 83"/>
          <p:cNvGrpSpPr/>
          <p:nvPr/>
        </p:nvGrpSpPr>
        <p:grpSpPr>
          <a:xfrm>
            <a:off x="9178896" y="2250884"/>
            <a:ext cx="2222552" cy="3852722"/>
            <a:chOff x="437063" y="1281340"/>
            <a:chExt cx="382494" cy="552824"/>
          </a:xfrm>
        </p:grpSpPr>
        <p:sp>
          <p:nvSpPr>
            <p:cNvPr id="85" name="Rounded Rectangle 84"/>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sp>
          <p:nvSpPr>
            <p:cNvPr id="86" name="Rectangle 85"/>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grpSp>
      <p:sp>
        <p:nvSpPr>
          <p:cNvPr id="88" name="Rectangle 87"/>
          <p:cNvSpPr/>
          <p:nvPr/>
        </p:nvSpPr>
        <p:spPr>
          <a:xfrm>
            <a:off x="9411695" y="3318256"/>
            <a:ext cx="922047" cy="461665"/>
          </a:xfrm>
          <a:prstGeom prst="rect">
            <a:avLst/>
          </a:prstGeom>
        </p:spPr>
        <p:txBody>
          <a:bodyPr wrap="none">
            <a:spAutoFit/>
          </a:bodyPr>
          <a:lstStyle/>
          <a:p>
            <a:r>
              <a:rPr lang="en-US" sz="1200" dirty="0" smtClean="0">
                <a:solidFill>
                  <a:schemeClr val="bg1">
                    <a:lumMod val="75000"/>
                  </a:schemeClr>
                </a:solidFill>
                <a:latin typeface="Segoe UI" panose="020B0502040204020203" pitchFamily="34" charset="0"/>
                <a:cs typeface="Segoe UI" panose="020B0502040204020203" pitchFamily="34" charset="0"/>
              </a:rPr>
              <a:t>6” Phone</a:t>
            </a:r>
          </a:p>
          <a:p>
            <a:r>
              <a:rPr lang="en-US" sz="1200" dirty="0" smtClean="0">
                <a:solidFill>
                  <a:schemeClr val="bg1">
                    <a:lumMod val="75000"/>
                  </a:schemeClr>
                </a:solidFill>
                <a:latin typeface="Segoe UI" panose="020B0502040204020203" pitchFamily="34" charset="0"/>
                <a:cs typeface="Segoe UI" panose="020B0502040204020203" pitchFamily="34" charset="0"/>
              </a:rPr>
              <a:t>1080x1920</a:t>
            </a:r>
            <a:endParaRPr lang="en-US" sz="1200" dirty="0">
              <a:latin typeface="Segoe UI" panose="020B0502040204020203" pitchFamily="34" charset="0"/>
              <a:cs typeface="Segoe UI" panose="020B0502040204020203" pitchFamily="34" charset="0"/>
            </a:endParaRPr>
          </a:p>
        </p:txBody>
      </p:sp>
      <p:sp>
        <p:nvSpPr>
          <p:cNvPr id="22" name="Rectangle 21"/>
          <p:cNvSpPr/>
          <p:nvPr/>
        </p:nvSpPr>
        <p:spPr>
          <a:xfrm>
            <a:off x="7913219" y="2191082"/>
            <a:ext cx="99114" cy="9911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3" name="Rectangle 22"/>
          <p:cNvSpPr/>
          <p:nvPr/>
        </p:nvSpPr>
        <p:spPr>
          <a:xfrm>
            <a:off x="9413563" y="2615384"/>
            <a:ext cx="99114" cy="9911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grpSp>
        <p:nvGrpSpPr>
          <p:cNvPr id="39" name="Group 38"/>
          <p:cNvGrpSpPr/>
          <p:nvPr/>
        </p:nvGrpSpPr>
        <p:grpSpPr>
          <a:xfrm>
            <a:off x="1005450" y="1584899"/>
            <a:ext cx="4765101" cy="4518707"/>
            <a:chOff x="6636347" y="1208979"/>
            <a:chExt cx="4765101" cy="4518707"/>
          </a:xfrm>
        </p:grpSpPr>
        <p:grpSp>
          <p:nvGrpSpPr>
            <p:cNvPr id="40" name="Group 39"/>
            <p:cNvGrpSpPr/>
            <p:nvPr/>
          </p:nvGrpSpPr>
          <p:grpSpPr>
            <a:xfrm>
              <a:off x="6636347" y="1208979"/>
              <a:ext cx="1342287" cy="2378031"/>
              <a:chOff x="437063" y="1281340"/>
              <a:chExt cx="382494" cy="552824"/>
            </a:xfrm>
          </p:grpSpPr>
          <p:sp>
            <p:nvSpPr>
              <p:cNvPr id="53" name="Rounded Rectangle 52"/>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sp>
            <p:nvSpPr>
              <p:cNvPr id="54" name="Rectangle 53"/>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grpSp>
        <p:sp>
          <p:nvSpPr>
            <p:cNvPr id="41" name="Rectangle 40"/>
            <p:cNvSpPr/>
            <p:nvPr/>
          </p:nvSpPr>
          <p:spPr>
            <a:xfrm>
              <a:off x="6888187" y="1711607"/>
              <a:ext cx="797013" cy="461665"/>
            </a:xfrm>
            <a:prstGeom prst="rect">
              <a:avLst/>
            </a:prstGeom>
          </p:spPr>
          <p:txBody>
            <a:bodyPr wrap="none">
              <a:spAutoFit/>
            </a:bodyPr>
            <a:lstStyle/>
            <a:p>
              <a:r>
                <a:rPr lang="en-US" sz="1200" dirty="0" smtClean="0">
                  <a:solidFill>
                    <a:schemeClr val="bg1">
                      <a:lumMod val="75000"/>
                    </a:schemeClr>
                  </a:solidFill>
                  <a:latin typeface="Segoe UI" panose="020B0502040204020203" pitchFamily="34" charset="0"/>
                  <a:cs typeface="Segoe UI" panose="020B0502040204020203" pitchFamily="34" charset="0"/>
                </a:rPr>
                <a:t>4” Phone</a:t>
              </a:r>
            </a:p>
            <a:p>
              <a:r>
                <a:rPr lang="en-US" sz="1200" dirty="0" smtClean="0">
                  <a:solidFill>
                    <a:schemeClr val="bg1">
                      <a:lumMod val="75000"/>
                    </a:schemeClr>
                  </a:solidFill>
                  <a:latin typeface="Segoe UI" panose="020B0502040204020203" pitchFamily="34" charset="0"/>
                  <a:cs typeface="Segoe UI" panose="020B0502040204020203" pitchFamily="34" charset="0"/>
                </a:rPr>
                <a:t>480x854</a:t>
              </a:r>
              <a:endParaRPr lang="en-US" sz="1200" dirty="0">
                <a:latin typeface="Segoe UI" panose="020B0502040204020203" pitchFamily="34" charset="0"/>
                <a:cs typeface="Segoe UI" panose="020B0502040204020203" pitchFamily="34" charset="0"/>
              </a:endParaRPr>
            </a:p>
          </p:txBody>
        </p:sp>
        <p:grpSp>
          <p:nvGrpSpPr>
            <p:cNvPr id="42" name="Group 41"/>
            <p:cNvGrpSpPr/>
            <p:nvPr/>
          </p:nvGrpSpPr>
          <p:grpSpPr>
            <a:xfrm>
              <a:off x="7718899" y="1522931"/>
              <a:ext cx="1773581" cy="3142124"/>
              <a:chOff x="437063" y="1281340"/>
              <a:chExt cx="382494" cy="552824"/>
            </a:xfrm>
          </p:grpSpPr>
          <p:sp>
            <p:nvSpPr>
              <p:cNvPr id="51" name="Rounded Rectangle 50"/>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sp>
            <p:nvSpPr>
              <p:cNvPr id="52" name="Rectangle 51"/>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grpSp>
        <p:sp>
          <p:nvSpPr>
            <p:cNvPr id="43" name="Rectangle 42"/>
            <p:cNvSpPr/>
            <p:nvPr/>
          </p:nvSpPr>
          <p:spPr>
            <a:xfrm>
              <a:off x="6788561" y="1379108"/>
              <a:ext cx="99114" cy="9911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44" name="Rectangle 43"/>
            <p:cNvSpPr/>
            <p:nvPr/>
          </p:nvSpPr>
          <p:spPr>
            <a:xfrm>
              <a:off x="7927695" y="1825406"/>
              <a:ext cx="81504" cy="8150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45" name="Rectangle 44"/>
            <p:cNvSpPr/>
            <p:nvPr/>
          </p:nvSpPr>
          <p:spPr>
            <a:xfrm>
              <a:off x="7927695" y="2262236"/>
              <a:ext cx="838691" cy="461665"/>
            </a:xfrm>
            <a:prstGeom prst="rect">
              <a:avLst/>
            </a:prstGeom>
          </p:spPr>
          <p:txBody>
            <a:bodyPr wrap="none">
              <a:spAutoFit/>
            </a:bodyPr>
            <a:lstStyle/>
            <a:p>
              <a:r>
                <a:rPr lang="en-US" sz="1200" dirty="0" smtClean="0">
                  <a:solidFill>
                    <a:schemeClr val="bg1">
                      <a:lumMod val="75000"/>
                    </a:schemeClr>
                  </a:solidFill>
                  <a:latin typeface="Segoe UI" panose="020B0502040204020203" pitchFamily="34" charset="0"/>
                  <a:cs typeface="Segoe UI" panose="020B0502040204020203" pitchFamily="34" charset="0"/>
                </a:rPr>
                <a:t>5” Phone</a:t>
              </a:r>
            </a:p>
            <a:p>
              <a:r>
                <a:rPr lang="en-US" sz="1200" dirty="0" smtClean="0">
                  <a:solidFill>
                    <a:schemeClr val="bg1">
                      <a:lumMod val="75000"/>
                    </a:schemeClr>
                  </a:solidFill>
                  <a:latin typeface="Segoe UI" panose="020B0502040204020203" pitchFamily="34" charset="0"/>
                  <a:cs typeface="Segoe UI" panose="020B0502040204020203" pitchFamily="34" charset="0"/>
                </a:rPr>
                <a:t>720x1280</a:t>
              </a:r>
              <a:endParaRPr lang="en-US" sz="1200" dirty="0">
                <a:latin typeface="Segoe UI" panose="020B0502040204020203" pitchFamily="34" charset="0"/>
                <a:cs typeface="Segoe UI" panose="020B0502040204020203" pitchFamily="34" charset="0"/>
              </a:endParaRPr>
            </a:p>
          </p:txBody>
        </p:sp>
        <p:grpSp>
          <p:nvGrpSpPr>
            <p:cNvPr id="46" name="Group 45"/>
            <p:cNvGrpSpPr/>
            <p:nvPr/>
          </p:nvGrpSpPr>
          <p:grpSpPr>
            <a:xfrm>
              <a:off x="9178896" y="1874964"/>
              <a:ext cx="2222552" cy="3852722"/>
              <a:chOff x="437063" y="1281340"/>
              <a:chExt cx="382494" cy="552824"/>
            </a:xfrm>
          </p:grpSpPr>
          <p:sp>
            <p:nvSpPr>
              <p:cNvPr id="49" name="Rounded Rectangle 48"/>
              <p:cNvSpPr/>
              <p:nvPr/>
            </p:nvSpPr>
            <p:spPr>
              <a:xfrm>
                <a:off x="437063" y="1281340"/>
                <a:ext cx="382494" cy="552824"/>
              </a:xfrm>
              <a:prstGeom prst="roundRect">
                <a:avLst>
                  <a:gd name="adj" fmla="val 5180"/>
                </a:avLst>
              </a:prstGeom>
              <a:solidFill>
                <a:srgbClr val="44546A"/>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sp>
            <p:nvSpPr>
              <p:cNvPr id="50" name="Rectangle 49"/>
              <p:cNvSpPr/>
              <p:nvPr/>
            </p:nvSpPr>
            <p:spPr>
              <a:xfrm>
                <a:off x="457192" y="1304503"/>
                <a:ext cx="339665" cy="470182"/>
              </a:xfrm>
              <a:prstGeom prst="rect">
                <a:avLst/>
              </a:prstGeom>
              <a:solidFill>
                <a:sysClr val="window" lastClr="FFFFFF"/>
              </a:solidFill>
              <a:ln w="12700" cap="flat" cmpd="sng" algn="ctr">
                <a:noFill/>
                <a:prstDash val="solid"/>
                <a:miter lim="800000"/>
              </a:ln>
              <a:effectLst/>
            </p:spPr>
            <p:txBody>
              <a:bodyPr rtlCol="0" anchor="ctr"/>
              <a:lstStyle/>
              <a:p>
                <a:pPr algn="ctr" defTabSz="932597" eaLnBrk="1" fontAlgn="auto" hangingPunct="1">
                  <a:spcBef>
                    <a:spcPts val="0"/>
                  </a:spcBef>
                  <a:spcAft>
                    <a:spcPts val="0"/>
                  </a:spcAft>
                  <a:defRPr/>
                </a:pPr>
                <a:endParaRPr lang="en-US" sz="1400" kern="0">
                  <a:solidFill>
                    <a:prstClr val="white"/>
                  </a:solidFill>
                  <a:latin typeface="Calibri" panose="020F0502020204030204"/>
                  <a:ea typeface="+mn-ea"/>
                </a:endParaRPr>
              </a:p>
            </p:txBody>
          </p:sp>
        </p:grpSp>
        <p:sp>
          <p:nvSpPr>
            <p:cNvPr id="47" name="Rectangle 46"/>
            <p:cNvSpPr/>
            <p:nvPr/>
          </p:nvSpPr>
          <p:spPr>
            <a:xfrm>
              <a:off x="9451627" y="2256346"/>
              <a:ext cx="49466" cy="4946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48" name="Rectangle 47"/>
            <p:cNvSpPr/>
            <p:nvPr/>
          </p:nvSpPr>
          <p:spPr>
            <a:xfrm>
              <a:off x="9411695" y="2942336"/>
              <a:ext cx="922047" cy="461665"/>
            </a:xfrm>
            <a:prstGeom prst="rect">
              <a:avLst/>
            </a:prstGeom>
          </p:spPr>
          <p:txBody>
            <a:bodyPr wrap="none">
              <a:spAutoFit/>
            </a:bodyPr>
            <a:lstStyle/>
            <a:p>
              <a:r>
                <a:rPr lang="en-US" sz="1200" dirty="0" smtClean="0">
                  <a:solidFill>
                    <a:schemeClr val="bg1">
                      <a:lumMod val="75000"/>
                    </a:schemeClr>
                  </a:solidFill>
                  <a:latin typeface="Segoe UI" panose="020B0502040204020203" pitchFamily="34" charset="0"/>
                  <a:cs typeface="Segoe UI" panose="020B0502040204020203" pitchFamily="34" charset="0"/>
                </a:rPr>
                <a:t>6” Phone</a:t>
              </a:r>
            </a:p>
            <a:p>
              <a:r>
                <a:rPr lang="en-US" sz="1200" dirty="0" smtClean="0">
                  <a:solidFill>
                    <a:schemeClr val="bg1">
                      <a:lumMod val="75000"/>
                    </a:schemeClr>
                  </a:solidFill>
                  <a:latin typeface="Segoe UI" panose="020B0502040204020203" pitchFamily="34" charset="0"/>
                  <a:cs typeface="Segoe UI" panose="020B0502040204020203" pitchFamily="34" charset="0"/>
                </a:rPr>
                <a:t>1080x1920</a:t>
              </a:r>
              <a:endParaRPr lang="en-US" sz="1200" dirty="0">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3438307553"/>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Four is the magic number</a:t>
            </a:r>
            <a:endParaRPr lang="en-US"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720111" y="182919"/>
            <a:ext cx="4471889" cy="6675081"/>
          </a:xfrm>
          <a:prstGeom prst="rect">
            <a:avLst/>
          </a:prstGeom>
        </p:spPr>
      </p:pic>
      <p:pic>
        <p:nvPicPr>
          <p:cNvPr id="6" name="Picture 5"/>
          <p:cNvPicPr>
            <a:picLocks noChangeAspect="1"/>
          </p:cNvPicPr>
          <p:nvPr/>
        </p:nvPicPr>
        <p:blipFill rotWithShape="1">
          <a:blip r:embed="rId3"/>
          <a:srcRect r="7759"/>
          <a:stretch/>
        </p:blipFill>
        <p:spPr>
          <a:xfrm>
            <a:off x="2023803" y="1739437"/>
            <a:ext cx="3479222" cy="3429000"/>
          </a:xfrm>
          <a:prstGeom prst="rect">
            <a:avLst/>
          </a:prstGeom>
        </p:spPr>
      </p:pic>
      <p:pic>
        <p:nvPicPr>
          <p:cNvPr id="3" name="Picture 2"/>
          <p:cNvPicPr>
            <a:picLocks noChangeAspect="1"/>
          </p:cNvPicPr>
          <p:nvPr/>
        </p:nvPicPr>
        <p:blipFill>
          <a:blip r:embed="rId4"/>
          <a:stretch>
            <a:fillRect/>
          </a:stretch>
        </p:blipFill>
        <p:spPr>
          <a:xfrm>
            <a:off x="1338262" y="4735397"/>
            <a:ext cx="4943475" cy="1743075"/>
          </a:xfrm>
          <a:prstGeom prst="rect">
            <a:avLst/>
          </a:prstGeom>
        </p:spPr>
      </p:pic>
    </p:spTree>
    <p:extLst>
      <p:ext uri="{BB962C8B-B14F-4D97-AF65-F5344CB8AC3E}">
        <p14:creationId xmlns:p14="http://schemas.microsoft.com/office/powerpoint/2010/main" val="422208089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Snap points</a:t>
            </a:r>
            <a:endParaRPr lang="en-US" dirty="0"/>
          </a:p>
        </p:txBody>
      </p:sp>
      <p:sp>
        <p:nvSpPr>
          <p:cNvPr id="40" name="Title 5"/>
          <p:cNvSpPr txBox="1">
            <a:spLocks/>
          </p:cNvSpPr>
          <p:nvPr/>
        </p:nvSpPr>
        <p:spPr bwMode="white">
          <a:xfrm>
            <a:off x="6115412" y="4156091"/>
            <a:ext cx="986312" cy="4985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800" dirty="0" smtClean="0">
                <a:solidFill>
                  <a:schemeClr val="bg2"/>
                </a:solidFill>
                <a:latin typeface="Segoe UI" panose="020B0502040204020203" pitchFamily="34" charset="0"/>
                <a:cs typeface="Segoe UI" panose="020B0502040204020203" pitchFamily="34" charset="0"/>
              </a:rPr>
              <a:t>phablet &amp; tablet</a:t>
            </a:r>
            <a:endParaRPr lang="en-US" sz="1800" dirty="0">
              <a:solidFill>
                <a:schemeClr val="bg2"/>
              </a:solidFill>
              <a:latin typeface="Segoe UI" panose="020B0502040204020203" pitchFamily="34" charset="0"/>
              <a:cs typeface="Segoe UI" panose="020B0502040204020203" pitchFamily="34" charset="0"/>
            </a:endParaRPr>
          </a:p>
        </p:txBody>
      </p:sp>
      <p:pic>
        <p:nvPicPr>
          <p:cNvPr id="41" name="Picture 4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15412" y="2578094"/>
            <a:ext cx="1080428" cy="606506"/>
          </a:xfrm>
          <a:prstGeom prst="rect">
            <a:avLst/>
          </a:prstGeom>
          <a:ln>
            <a:noFill/>
          </a:ln>
          <a:effectLst>
            <a:outerShdw blurRad="292100" dist="139700" dir="2700000" algn="tl" rotWithShape="0">
              <a:srgbClr val="333333">
                <a:alpha val="65000"/>
              </a:srgbClr>
            </a:outerShdw>
          </a:effectLst>
        </p:spPr>
      </p:pic>
      <p:pic>
        <p:nvPicPr>
          <p:cNvPr id="42" name="Picture 4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93751" y="1582512"/>
            <a:ext cx="1203578" cy="1606443"/>
          </a:xfrm>
          <a:prstGeom prst="rect">
            <a:avLst/>
          </a:prstGeom>
          <a:ln>
            <a:noFill/>
          </a:ln>
          <a:effectLst>
            <a:outerShdw blurRad="292100" dist="139700" dir="2700000" algn="tl" rotWithShape="0">
              <a:srgbClr val="333333">
                <a:alpha val="65000"/>
              </a:srgbClr>
            </a:outerShdw>
          </a:effectLst>
        </p:spPr>
      </p:pic>
      <p:sp>
        <p:nvSpPr>
          <p:cNvPr id="43" name="Title 5"/>
          <p:cNvSpPr txBox="1">
            <a:spLocks/>
          </p:cNvSpPr>
          <p:nvPr/>
        </p:nvSpPr>
        <p:spPr bwMode="white">
          <a:xfrm>
            <a:off x="9592954" y="4156091"/>
            <a:ext cx="892236" cy="2492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800" dirty="0" smtClean="0">
                <a:solidFill>
                  <a:schemeClr val="bg2"/>
                </a:solidFill>
                <a:latin typeface="Segoe UI" panose="020B0502040204020203" pitchFamily="34" charset="0"/>
                <a:cs typeface="Segoe UI" panose="020B0502040204020203" pitchFamily="34" charset="0"/>
              </a:rPr>
              <a:t>desktop</a:t>
            </a:r>
            <a:endParaRPr lang="en-US" sz="1800" dirty="0">
              <a:solidFill>
                <a:schemeClr val="bg2"/>
              </a:solidFill>
              <a:latin typeface="Segoe UI" panose="020B0502040204020203" pitchFamily="34" charset="0"/>
              <a:cs typeface="Segoe UI" panose="020B0502040204020203" pitchFamily="34" charset="0"/>
            </a:endParaRPr>
          </a:p>
        </p:txBody>
      </p:sp>
      <p:pic>
        <p:nvPicPr>
          <p:cNvPr id="44" name="Picture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92953" y="2168127"/>
            <a:ext cx="1808551" cy="1016473"/>
          </a:xfrm>
          <a:prstGeom prst="rect">
            <a:avLst/>
          </a:prstGeom>
          <a:ln>
            <a:noFill/>
          </a:ln>
          <a:effectLst>
            <a:outerShdw blurRad="292100" dist="139700" dir="2700000" algn="tl" rotWithShape="0">
              <a:srgbClr val="333333">
                <a:alpha val="65000"/>
              </a:srgbClr>
            </a:outerShdw>
          </a:effectLst>
        </p:spPr>
      </p:pic>
      <p:sp>
        <p:nvSpPr>
          <p:cNvPr id="45" name="Title 5"/>
          <p:cNvSpPr txBox="1">
            <a:spLocks/>
          </p:cNvSpPr>
          <p:nvPr/>
        </p:nvSpPr>
        <p:spPr bwMode="white">
          <a:xfrm>
            <a:off x="959958" y="4156091"/>
            <a:ext cx="720559" cy="2492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800" dirty="0" smtClean="0">
                <a:solidFill>
                  <a:schemeClr val="bg2"/>
                </a:solidFill>
                <a:latin typeface="Segoe UI" panose="020B0502040204020203" pitchFamily="34" charset="0"/>
                <a:cs typeface="Segoe UI" panose="020B0502040204020203" pitchFamily="34" charset="0"/>
              </a:rPr>
              <a:t>phone</a:t>
            </a:r>
            <a:endParaRPr lang="en-US" sz="1800" dirty="0">
              <a:solidFill>
                <a:schemeClr val="bg2"/>
              </a:solidFill>
              <a:latin typeface="Segoe UI" panose="020B0502040204020203" pitchFamily="34" charset="0"/>
              <a:cs typeface="Segoe UI" panose="020B0502040204020203" pitchFamily="34" charset="0"/>
            </a:endParaRPr>
          </a:p>
        </p:txBody>
      </p:sp>
      <p:sp>
        <p:nvSpPr>
          <p:cNvPr id="46" name="Title 5"/>
          <p:cNvSpPr txBox="1">
            <a:spLocks/>
          </p:cNvSpPr>
          <p:nvPr/>
        </p:nvSpPr>
        <p:spPr bwMode="white">
          <a:xfrm>
            <a:off x="959958" y="4782432"/>
            <a:ext cx="1713392" cy="91409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marL="285750" indent="-285750">
              <a:buFont typeface="Arial" panose="020B0604020202020204" pitchFamily="34" charset="0"/>
              <a:buChar char="•"/>
            </a:pPr>
            <a:r>
              <a:rPr lang="en-US" sz="1100" dirty="0">
                <a:solidFill>
                  <a:schemeClr val="tx1"/>
                </a:solidFill>
                <a:cs typeface="Segoe UI Light" panose="020B0502040204020203" pitchFamily="34" charset="0"/>
              </a:rPr>
              <a:t>l</a:t>
            </a:r>
            <a:r>
              <a:rPr lang="en-US" sz="1100" dirty="0" smtClean="0">
                <a:solidFill>
                  <a:schemeClr val="tx1"/>
                </a:solidFill>
                <a:cs typeface="Segoe UI Light" panose="020B0502040204020203" pitchFamily="34" charset="0"/>
              </a:rPr>
              <a:t>imited landscape support</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one frame at a time</a:t>
            </a:r>
          </a:p>
          <a:p>
            <a:pPr marL="285750" indent="-285750">
              <a:buFont typeface="Arial" panose="020B0604020202020204" pitchFamily="34" charset="0"/>
              <a:buChar char="•"/>
            </a:pPr>
            <a:r>
              <a:rPr lang="en-US" sz="1100" dirty="0">
                <a:solidFill>
                  <a:schemeClr val="tx1"/>
                </a:solidFill>
                <a:cs typeface="Segoe UI Light" panose="020B0502040204020203" pitchFamily="34" charset="0"/>
              </a:rPr>
              <a:t>s</a:t>
            </a:r>
            <a:r>
              <a:rPr lang="en-US" sz="1100" dirty="0" smtClean="0">
                <a:solidFill>
                  <a:schemeClr val="tx1"/>
                </a:solidFill>
                <a:cs typeface="Segoe UI Light" panose="020B0502040204020203" pitchFamily="34" charset="0"/>
              </a:rPr>
              <a:t>ys tray on the left</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steering wheel on the right</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4+ actions on the bottom</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tabs are centered</a:t>
            </a:r>
            <a:endParaRPr lang="en-US" sz="1100" dirty="0">
              <a:solidFill>
                <a:schemeClr val="tx1"/>
              </a:solidFill>
              <a:cs typeface="Segoe UI Light" panose="020B0502040204020203" pitchFamily="34" charset="0"/>
            </a:endParaRPr>
          </a:p>
        </p:txBody>
      </p:sp>
      <p:sp>
        <p:nvSpPr>
          <p:cNvPr id="47" name="Title 5"/>
          <p:cNvSpPr txBox="1">
            <a:spLocks/>
          </p:cNvSpPr>
          <p:nvPr/>
        </p:nvSpPr>
        <p:spPr bwMode="white">
          <a:xfrm>
            <a:off x="3190571" y="4782432"/>
            <a:ext cx="1713392" cy="106644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marL="285750" indent="-285750">
              <a:buFont typeface="Arial" panose="020B0604020202020204" pitchFamily="34" charset="0"/>
              <a:buChar char="•"/>
            </a:pPr>
            <a:r>
              <a:rPr lang="en-US" sz="1100" dirty="0">
                <a:solidFill>
                  <a:schemeClr val="tx1"/>
                </a:solidFill>
                <a:cs typeface="Segoe UI Light" panose="020B0502040204020203" pitchFamily="34" charset="0"/>
              </a:rPr>
              <a:t>l</a:t>
            </a:r>
            <a:r>
              <a:rPr lang="en-US" sz="1100" dirty="0" smtClean="0">
                <a:solidFill>
                  <a:schemeClr val="tx1"/>
                </a:solidFill>
                <a:cs typeface="Segoe UI Light" panose="020B0502040204020203" pitchFamily="34" charset="0"/>
              </a:rPr>
              <a:t>imited landscape support</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one frame at a time</a:t>
            </a:r>
          </a:p>
          <a:p>
            <a:pPr marL="285750" indent="-285750">
              <a:buFont typeface="Arial" panose="020B0604020202020204" pitchFamily="34" charset="0"/>
              <a:buChar char="•"/>
            </a:pPr>
            <a:r>
              <a:rPr lang="en-US" sz="1100" dirty="0">
                <a:solidFill>
                  <a:schemeClr val="tx1"/>
                </a:solidFill>
                <a:cs typeface="Segoe UI Light" panose="020B0502040204020203" pitchFamily="34" charset="0"/>
              </a:rPr>
              <a:t>s</a:t>
            </a:r>
            <a:r>
              <a:rPr lang="en-US" sz="1100" dirty="0" smtClean="0">
                <a:solidFill>
                  <a:schemeClr val="tx1"/>
                </a:solidFill>
                <a:cs typeface="Segoe UI Light" panose="020B0502040204020203" pitchFamily="34" charset="0"/>
              </a:rPr>
              <a:t>ys tray on the left</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steering wheel on the right</a:t>
            </a:r>
          </a:p>
          <a:p>
            <a:pPr marL="285750" indent="-285750">
              <a:buFont typeface="Arial" panose="020B0604020202020204" pitchFamily="34" charset="0"/>
              <a:buChar char="•"/>
            </a:pPr>
            <a:r>
              <a:rPr lang="en-US" sz="1100" dirty="0">
                <a:solidFill>
                  <a:schemeClr val="tx1"/>
                </a:solidFill>
                <a:cs typeface="Segoe UI Light" panose="020B0502040204020203" pitchFamily="34" charset="0"/>
              </a:rPr>
              <a:t>4+ actions on the bottom</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single column stops scaling</a:t>
            </a:r>
          </a:p>
          <a:p>
            <a:pPr marL="285750" indent="-285750">
              <a:buFont typeface="Arial" panose="020B0604020202020204" pitchFamily="34" charset="0"/>
              <a:buChar char="•"/>
            </a:pPr>
            <a:r>
              <a:rPr lang="en-US" sz="1100" dirty="0">
                <a:solidFill>
                  <a:schemeClr val="tx1"/>
                </a:solidFill>
                <a:cs typeface="Segoe UI Light" panose="020B0502040204020203" pitchFamily="34" charset="0"/>
              </a:rPr>
              <a:t>tabs are </a:t>
            </a:r>
            <a:r>
              <a:rPr lang="en-US" sz="1100" dirty="0" smtClean="0">
                <a:solidFill>
                  <a:schemeClr val="tx1"/>
                </a:solidFill>
                <a:cs typeface="Segoe UI Light" panose="020B0502040204020203" pitchFamily="34" charset="0"/>
              </a:rPr>
              <a:t>centered</a:t>
            </a:r>
            <a:endParaRPr lang="en-US" sz="1100" dirty="0">
              <a:solidFill>
                <a:schemeClr val="tx1"/>
              </a:solidFill>
              <a:cs typeface="Segoe UI Light" panose="020B0502040204020203" pitchFamily="34" charset="0"/>
            </a:endParaRPr>
          </a:p>
        </p:txBody>
      </p:sp>
      <p:sp>
        <p:nvSpPr>
          <p:cNvPr id="48" name="Title 5"/>
          <p:cNvSpPr txBox="1">
            <a:spLocks/>
          </p:cNvSpPr>
          <p:nvPr/>
        </p:nvSpPr>
        <p:spPr bwMode="white">
          <a:xfrm>
            <a:off x="6115412" y="4782432"/>
            <a:ext cx="1713392" cy="1218795"/>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marL="285750" indent="-285750">
              <a:buFont typeface="Arial" panose="020B0604020202020204" pitchFamily="34" charset="0"/>
              <a:buChar char="•"/>
            </a:pPr>
            <a:r>
              <a:rPr lang="en-US" sz="1100" dirty="0">
                <a:solidFill>
                  <a:schemeClr val="tx1"/>
                </a:solidFill>
                <a:cs typeface="Segoe UI Light" panose="020B0502040204020203" pitchFamily="34" charset="0"/>
              </a:rPr>
              <a:t>f</a:t>
            </a:r>
            <a:r>
              <a:rPr lang="en-US" sz="1100" dirty="0" smtClean="0">
                <a:solidFill>
                  <a:schemeClr val="tx1"/>
                </a:solidFill>
                <a:cs typeface="Segoe UI Light" panose="020B0502040204020203" pitchFamily="34" charset="0"/>
              </a:rPr>
              <a:t>ull landscape support</a:t>
            </a:r>
          </a:p>
          <a:p>
            <a:pPr marL="285750" indent="-285750">
              <a:buFont typeface="Arial" panose="020B0604020202020204" pitchFamily="34" charset="0"/>
              <a:buChar char="•"/>
            </a:pPr>
            <a:r>
              <a:rPr lang="en-US" sz="1100" dirty="0">
                <a:solidFill>
                  <a:schemeClr val="tx1"/>
                </a:solidFill>
                <a:cs typeface="Segoe UI Light" panose="020B0502040204020203" pitchFamily="34" charset="0"/>
              </a:rPr>
              <a:t>t</a:t>
            </a:r>
            <a:r>
              <a:rPr lang="en-US" sz="1100" dirty="0" smtClean="0">
                <a:solidFill>
                  <a:schemeClr val="tx1"/>
                </a:solidFill>
                <a:cs typeface="Segoe UI Light" panose="020B0502040204020203" pitchFamily="34" charset="0"/>
              </a:rPr>
              <a:t>wo frames</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actions at the top</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one “…” visible - TBD</a:t>
            </a:r>
          </a:p>
          <a:p>
            <a:pPr marL="285750" indent="-285750">
              <a:buFont typeface="Arial" panose="020B0604020202020204" pitchFamily="34" charset="0"/>
              <a:buChar char="•"/>
            </a:pPr>
            <a:r>
              <a:rPr lang="en-US" sz="1100" dirty="0">
                <a:solidFill>
                  <a:schemeClr val="tx1"/>
                </a:solidFill>
                <a:cs typeface="Segoe UI Light" panose="020B0502040204020203" pitchFamily="34" charset="0"/>
              </a:rPr>
              <a:t>tabs are </a:t>
            </a:r>
            <a:r>
              <a:rPr lang="en-US" sz="1100" dirty="0" smtClean="0">
                <a:solidFill>
                  <a:schemeClr val="tx1"/>
                </a:solidFill>
                <a:cs typeface="Segoe UI Light" panose="020B0502040204020203" pitchFamily="34" charset="0"/>
              </a:rPr>
              <a:t>left aligned</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Show search field if search was represented as an icon on </a:t>
            </a:r>
            <a:r>
              <a:rPr lang="en-US" sz="1100" smtClean="0">
                <a:solidFill>
                  <a:schemeClr val="tx1"/>
                </a:solidFill>
                <a:cs typeface="Segoe UI Light" panose="020B0502040204020203" pitchFamily="34" charset="0"/>
              </a:rPr>
              <a:t>smaller devices</a:t>
            </a:r>
            <a:endParaRPr lang="en-US" sz="1100" dirty="0">
              <a:solidFill>
                <a:schemeClr val="tx1"/>
              </a:solidFill>
              <a:cs typeface="Segoe UI Light" panose="020B0502040204020203" pitchFamily="34" charset="0"/>
            </a:endParaRPr>
          </a:p>
        </p:txBody>
      </p:sp>
      <p:sp>
        <p:nvSpPr>
          <p:cNvPr id="49" name="Title 5"/>
          <p:cNvSpPr txBox="1">
            <a:spLocks/>
          </p:cNvSpPr>
          <p:nvPr/>
        </p:nvSpPr>
        <p:spPr bwMode="white">
          <a:xfrm>
            <a:off x="9592954" y="4782432"/>
            <a:ext cx="1713392" cy="91409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marL="285750" indent="-285750">
              <a:buFont typeface="Arial" panose="020B0604020202020204" pitchFamily="34" charset="0"/>
              <a:buChar char="•"/>
            </a:pPr>
            <a:r>
              <a:rPr lang="en-US" sz="1100" dirty="0">
                <a:solidFill>
                  <a:schemeClr val="tx1"/>
                </a:solidFill>
                <a:cs typeface="Segoe UI Light" panose="020B0502040204020203" pitchFamily="34" charset="0"/>
              </a:rPr>
              <a:t>f</a:t>
            </a:r>
            <a:r>
              <a:rPr lang="en-US" sz="1100" dirty="0" smtClean="0">
                <a:solidFill>
                  <a:schemeClr val="tx1"/>
                </a:solidFill>
                <a:cs typeface="Segoe UI Light" panose="020B0502040204020203" pitchFamily="34" charset="0"/>
              </a:rPr>
              <a:t>ull landscape support</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three frames</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compact </a:t>
            </a:r>
            <a:r>
              <a:rPr lang="en-US" sz="1100" dirty="0" err="1" smtClean="0">
                <a:solidFill>
                  <a:schemeClr val="tx1"/>
                </a:solidFill>
                <a:cs typeface="Segoe UI Light" panose="020B0502040204020203" pitchFamily="34" charset="0"/>
              </a:rPr>
              <a:t>nav</a:t>
            </a:r>
            <a:r>
              <a:rPr lang="en-US" sz="1100" dirty="0" smtClean="0">
                <a:solidFill>
                  <a:schemeClr val="tx1"/>
                </a:solidFill>
                <a:cs typeface="Segoe UI Light" panose="020B0502040204020203" pitchFamily="34" charset="0"/>
              </a:rPr>
              <a:t> pane</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actions at the top</a:t>
            </a:r>
          </a:p>
          <a:p>
            <a:pPr marL="285750" indent="-285750">
              <a:buFont typeface="Arial" panose="020B0604020202020204" pitchFamily="34" charset="0"/>
              <a:buChar char="•"/>
            </a:pPr>
            <a:r>
              <a:rPr lang="en-US" sz="1100" dirty="0" smtClean="0">
                <a:solidFill>
                  <a:schemeClr val="tx1"/>
                </a:solidFill>
                <a:cs typeface="Segoe UI Light" panose="020B0502040204020203" pitchFamily="34" charset="0"/>
              </a:rPr>
              <a:t>one “…” visible</a:t>
            </a:r>
          </a:p>
          <a:p>
            <a:pPr marL="285750" indent="-285750">
              <a:buFont typeface="Arial" panose="020B0604020202020204" pitchFamily="34" charset="0"/>
              <a:buChar char="•"/>
            </a:pPr>
            <a:r>
              <a:rPr lang="en-US" sz="1100" dirty="0">
                <a:solidFill>
                  <a:schemeClr val="tx1"/>
                </a:solidFill>
                <a:cs typeface="Segoe UI Light" panose="020B0502040204020203" pitchFamily="34" charset="0"/>
              </a:rPr>
              <a:t>t</a:t>
            </a:r>
            <a:r>
              <a:rPr lang="en-US" sz="1100" dirty="0" smtClean="0">
                <a:solidFill>
                  <a:schemeClr val="tx1"/>
                </a:solidFill>
                <a:cs typeface="Segoe UI Light" panose="020B0502040204020203" pitchFamily="34" charset="0"/>
              </a:rPr>
              <a:t>abs left aligned</a:t>
            </a:r>
            <a:endParaRPr lang="en-US" sz="1100" dirty="0">
              <a:solidFill>
                <a:schemeClr val="tx1"/>
              </a:solidFill>
              <a:cs typeface="Segoe UI Light" panose="020B0502040204020203" pitchFamily="34" charset="0"/>
            </a:endParaRPr>
          </a:p>
        </p:txBody>
      </p:sp>
      <p:grpSp>
        <p:nvGrpSpPr>
          <p:cNvPr id="50" name="Group 49"/>
          <p:cNvGrpSpPr/>
          <p:nvPr/>
        </p:nvGrpSpPr>
        <p:grpSpPr>
          <a:xfrm>
            <a:off x="428001" y="3486349"/>
            <a:ext cx="9696910" cy="146664"/>
            <a:chOff x="428001" y="3264757"/>
            <a:chExt cx="9696910" cy="146664"/>
          </a:xfrm>
        </p:grpSpPr>
        <p:cxnSp>
          <p:nvCxnSpPr>
            <p:cNvPr id="51" name="Straight Connector 50"/>
            <p:cNvCxnSpPr/>
            <p:nvPr/>
          </p:nvCxnSpPr>
          <p:spPr>
            <a:xfrm>
              <a:off x="959958" y="3278071"/>
              <a:ext cx="8632996" cy="0"/>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190572"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6115413"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9592956"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959958" y="3264757"/>
              <a:ext cx="0" cy="146664"/>
            </a:xfrm>
            <a:prstGeom prst="line">
              <a:avLst/>
            </a:prstGeom>
            <a:ln w="38100">
              <a:solidFill>
                <a:schemeClr val="tx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9592954" y="3278071"/>
              <a:ext cx="531957" cy="0"/>
            </a:xfrm>
            <a:prstGeom prst="line">
              <a:avLst/>
            </a:prstGeom>
            <a:ln w="38100">
              <a:solidFill>
                <a:schemeClr val="tx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428001" y="3278071"/>
              <a:ext cx="531957" cy="0"/>
            </a:xfrm>
            <a:prstGeom prst="line">
              <a:avLst/>
            </a:prstGeom>
            <a:ln w="38100">
              <a:solidFill>
                <a:schemeClr val="tx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grpSp>
      <p:sp>
        <p:nvSpPr>
          <p:cNvPr id="58" name="Title 5"/>
          <p:cNvSpPr txBox="1">
            <a:spLocks/>
          </p:cNvSpPr>
          <p:nvPr/>
        </p:nvSpPr>
        <p:spPr bwMode="white">
          <a:xfrm>
            <a:off x="2830292" y="3718616"/>
            <a:ext cx="720559" cy="1938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400" dirty="0" smtClean="0">
                <a:solidFill>
                  <a:schemeClr val="tx1">
                    <a:lumMod val="50000"/>
                  </a:schemeClr>
                </a:solidFill>
                <a:latin typeface="Segoe UI" panose="020B0502040204020203" pitchFamily="34" charset="0"/>
                <a:cs typeface="Segoe UI" panose="020B0502040204020203" pitchFamily="34" charset="0"/>
              </a:rPr>
              <a:t>548</a:t>
            </a:r>
            <a:endParaRPr lang="en-US" sz="1400" dirty="0">
              <a:solidFill>
                <a:schemeClr val="tx1">
                  <a:lumMod val="50000"/>
                </a:schemeClr>
              </a:solidFill>
              <a:latin typeface="Segoe UI" panose="020B0502040204020203" pitchFamily="34" charset="0"/>
              <a:cs typeface="Segoe UI" panose="020B0502040204020203" pitchFamily="34" charset="0"/>
            </a:endParaRPr>
          </a:p>
        </p:txBody>
      </p:sp>
      <p:sp>
        <p:nvSpPr>
          <p:cNvPr id="59" name="Title 5"/>
          <p:cNvSpPr txBox="1">
            <a:spLocks/>
          </p:cNvSpPr>
          <p:nvPr/>
        </p:nvSpPr>
        <p:spPr bwMode="white">
          <a:xfrm>
            <a:off x="5755133" y="3718616"/>
            <a:ext cx="720559" cy="1938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400" dirty="0" smtClean="0">
                <a:solidFill>
                  <a:schemeClr val="tx1">
                    <a:lumMod val="50000"/>
                  </a:schemeClr>
                </a:solidFill>
                <a:latin typeface="Segoe UI" panose="020B0502040204020203" pitchFamily="34" charset="0"/>
                <a:cs typeface="Segoe UI" panose="020B0502040204020203" pitchFamily="34" charset="0"/>
              </a:rPr>
              <a:t>720</a:t>
            </a:r>
            <a:endParaRPr lang="en-US" sz="1400" dirty="0">
              <a:solidFill>
                <a:schemeClr val="tx1">
                  <a:lumMod val="50000"/>
                </a:schemeClr>
              </a:solidFill>
              <a:latin typeface="Segoe UI" panose="020B0502040204020203" pitchFamily="34" charset="0"/>
              <a:cs typeface="Segoe UI" panose="020B0502040204020203" pitchFamily="34" charset="0"/>
            </a:endParaRPr>
          </a:p>
        </p:txBody>
      </p:sp>
      <p:sp>
        <p:nvSpPr>
          <p:cNvPr id="60" name="Title 5"/>
          <p:cNvSpPr txBox="1">
            <a:spLocks/>
          </p:cNvSpPr>
          <p:nvPr/>
        </p:nvSpPr>
        <p:spPr bwMode="white">
          <a:xfrm>
            <a:off x="9232674" y="3718616"/>
            <a:ext cx="720559" cy="1938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400" dirty="0" smtClean="0">
                <a:solidFill>
                  <a:schemeClr val="tx1">
                    <a:lumMod val="50000"/>
                  </a:schemeClr>
                </a:solidFill>
                <a:latin typeface="Segoe UI" panose="020B0502040204020203" pitchFamily="34" charset="0"/>
                <a:cs typeface="Segoe UI" panose="020B0502040204020203" pitchFamily="34" charset="0"/>
              </a:rPr>
              <a:t>1024</a:t>
            </a:r>
            <a:endParaRPr lang="en-US" sz="1400" dirty="0">
              <a:solidFill>
                <a:schemeClr val="tx1">
                  <a:lumMod val="50000"/>
                </a:schemeClr>
              </a:solidFill>
              <a:latin typeface="Segoe UI" panose="020B0502040204020203" pitchFamily="34" charset="0"/>
              <a:cs typeface="Segoe UI" panose="020B0502040204020203" pitchFamily="34" charset="0"/>
            </a:endParaRPr>
          </a:p>
        </p:txBody>
      </p:sp>
      <p:sp>
        <p:nvSpPr>
          <p:cNvPr id="61" name="Title 5"/>
          <p:cNvSpPr txBox="1">
            <a:spLocks/>
          </p:cNvSpPr>
          <p:nvPr/>
        </p:nvSpPr>
        <p:spPr bwMode="white">
          <a:xfrm>
            <a:off x="646171" y="3718616"/>
            <a:ext cx="627573" cy="1938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pPr algn="ctr"/>
            <a:r>
              <a:rPr lang="en-US" sz="1400" dirty="0" smtClean="0">
                <a:solidFill>
                  <a:schemeClr val="tx1">
                    <a:lumMod val="50000"/>
                  </a:schemeClr>
                </a:solidFill>
                <a:latin typeface="Segoe UI" panose="020B0502040204020203" pitchFamily="34" charset="0"/>
                <a:cs typeface="Segoe UI" panose="020B0502040204020203" pitchFamily="34" charset="0"/>
              </a:rPr>
              <a:t>320</a:t>
            </a:r>
            <a:endParaRPr lang="en-US" sz="1400" dirty="0">
              <a:solidFill>
                <a:schemeClr val="tx1">
                  <a:lumMod val="50000"/>
                </a:schemeClr>
              </a:solidFill>
              <a:latin typeface="Segoe UI" panose="020B0502040204020203" pitchFamily="34" charset="0"/>
              <a:cs typeface="Segoe UI" panose="020B0502040204020203" pitchFamily="34" charset="0"/>
            </a:endParaRPr>
          </a:p>
        </p:txBody>
      </p:sp>
      <p:sp>
        <p:nvSpPr>
          <p:cNvPr id="62" name="Title 5"/>
          <p:cNvSpPr txBox="1">
            <a:spLocks/>
          </p:cNvSpPr>
          <p:nvPr/>
        </p:nvSpPr>
        <p:spPr bwMode="white">
          <a:xfrm>
            <a:off x="421201" y="3758260"/>
            <a:ext cx="244771" cy="138499"/>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a:gsLst>
                    <a:gs pos="0">
                      <a:srgbClr val="FFFFFF"/>
                    </a:gs>
                    <a:gs pos="100000">
                      <a:srgbClr val="FFFFFF"/>
                    </a:gs>
                  </a:gsLst>
                  <a:lin ang="5400000" scaled="0"/>
                </a:gradFill>
                <a:effectLst/>
                <a:latin typeface="Segoe UI Light" pitchFamily="34" charset="0"/>
                <a:ea typeface="+mn-ea"/>
                <a:cs typeface="Arial" charset="0"/>
              </a:defRPr>
            </a:lvl1pPr>
          </a:lstStyle>
          <a:p>
            <a:r>
              <a:rPr lang="en-US" sz="1000" dirty="0" err="1" smtClean="0">
                <a:solidFill>
                  <a:schemeClr val="tx1">
                    <a:lumMod val="50000"/>
                  </a:schemeClr>
                </a:solidFill>
                <a:latin typeface="Segoe UI" panose="020B0502040204020203" pitchFamily="34" charset="0"/>
                <a:cs typeface="Segoe UI" panose="020B0502040204020203" pitchFamily="34" charset="0"/>
              </a:rPr>
              <a:t>epx</a:t>
            </a:r>
            <a:endParaRPr lang="en-US" sz="1000" dirty="0">
              <a:solidFill>
                <a:schemeClr val="tx1">
                  <a:lumMod val="50000"/>
                </a:schemeClr>
              </a:solidFill>
              <a:latin typeface="Segoe UI" panose="020B0502040204020203" pitchFamily="34" charset="0"/>
              <a:cs typeface="Segoe UI" panose="020B0502040204020203" pitchFamily="34" charset="0"/>
            </a:endParaRPr>
          </a:p>
        </p:txBody>
      </p:sp>
      <p:cxnSp>
        <p:nvCxnSpPr>
          <p:cNvPr id="63" name="Straight Connector 62"/>
          <p:cNvCxnSpPr/>
          <p:nvPr/>
        </p:nvCxnSpPr>
        <p:spPr>
          <a:xfrm>
            <a:off x="959958" y="4066075"/>
            <a:ext cx="5021742" cy="0"/>
          </a:xfrm>
          <a:prstGeom prst="line">
            <a:avLst/>
          </a:prstGeom>
          <a:ln>
            <a:tailEnd type="triangle"/>
          </a:ln>
        </p:spPr>
        <p:style>
          <a:lnRef idx="3">
            <a:schemeClr val="dk1"/>
          </a:lnRef>
          <a:fillRef idx="0">
            <a:schemeClr val="dk1"/>
          </a:fillRef>
          <a:effectRef idx="2">
            <a:schemeClr val="dk1"/>
          </a:effectRef>
          <a:fontRef idx="minor">
            <a:schemeClr val="tx1"/>
          </a:fontRef>
        </p:style>
      </p:cxnSp>
      <p:cxnSp>
        <p:nvCxnSpPr>
          <p:cNvPr id="64" name="Straight Connector 63"/>
          <p:cNvCxnSpPr/>
          <p:nvPr/>
        </p:nvCxnSpPr>
        <p:spPr>
          <a:xfrm>
            <a:off x="6115412" y="4066075"/>
            <a:ext cx="3381013" cy="0"/>
          </a:xfrm>
          <a:prstGeom prst="line">
            <a:avLst/>
          </a:prstGeom>
          <a:ln>
            <a:tailEnd type="triangle"/>
          </a:ln>
        </p:spPr>
        <p:style>
          <a:lnRef idx="3">
            <a:schemeClr val="dk1"/>
          </a:lnRef>
          <a:fillRef idx="0">
            <a:schemeClr val="dk1"/>
          </a:fillRef>
          <a:effectRef idx="2">
            <a:schemeClr val="dk1"/>
          </a:effectRef>
          <a:fontRef idx="minor">
            <a:schemeClr val="tx1"/>
          </a:fontRef>
        </p:style>
      </p:cxnSp>
      <p:cxnSp>
        <p:nvCxnSpPr>
          <p:cNvPr id="65" name="Straight Connector 64"/>
          <p:cNvCxnSpPr/>
          <p:nvPr/>
        </p:nvCxnSpPr>
        <p:spPr>
          <a:xfrm>
            <a:off x="9592954" y="4066075"/>
            <a:ext cx="1055996" cy="0"/>
          </a:xfrm>
          <a:prstGeom prst="line">
            <a:avLst/>
          </a:prstGeom>
          <a:ln>
            <a:tailEnd type="triangle"/>
          </a:ln>
        </p:spPr>
        <p:style>
          <a:lnRef idx="3">
            <a:schemeClr val="dk1"/>
          </a:lnRef>
          <a:fillRef idx="0">
            <a:schemeClr val="dk1"/>
          </a:fillRef>
          <a:effectRef idx="2">
            <a:schemeClr val="dk1"/>
          </a:effectRef>
          <a:fontRef idx="minor">
            <a:schemeClr val="tx1"/>
          </a:fontRef>
        </p:style>
      </p:cxnSp>
      <p:pic>
        <p:nvPicPr>
          <p:cNvPr id="66" name="Picture 6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9958" y="2324537"/>
            <a:ext cx="483832" cy="860314"/>
          </a:xfrm>
          <a:prstGeom prst="rect">
            <a:avLst/>
          </a:prstGeom>
          <a:ln>
            <a:noFill/>
          </a:ln>
          <a:effectLst>
            <a:outerShdw blurRad="292100" dist="139700" dir="2700000" algn="tl" rotWithShape="0">
              <a:srgbClr val="333333">
                <a:alpha val="65000"/>
              </a:srgbClr>
            </a:outerShdw>
          </a:effectLst>
        </p:spPr>
      </p:pic>
      <p:pic>
        <p:nvPicPr>
          <p:cNvPr id="67" name="Picture 6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90571" y="2268752"/>
            <a:ext cx="513048" cy="91279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78316920"/>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Scaling algorithm</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6316" y="1742019"/>
            <a:ext cx="9198932" cy="4409086"/>
          </a:xfrm>
          <a:prstGeom prst="rect">
            <a:avLst/>
          </a:prstGeom>
        </p:spPr>
      </p:pic>
    </p:spTree>
    <p:extLst>
      <p:ext uri="{BB962C8B-B14F-4D97-AF65-F5344CB8AC3E}">
        <p14:creationId xmlns:p14="http://schemas.microsoft.com/office/powerpoint/2010/main" val="3303669570"/>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As you design</a:t>
            </a:r>
            <a:endParaRPr lang="en-US" dirty="0"/>
          </a:p>
        </p:txBody>
      </p:sp>
      <p:sp>
        <p:nvSpPr>
          <p:cNvPr id="4" name="Text Placeholder 3"/>
          <p:cNvSpPr>
            <a:spLocks noGrp="1"/>
          </p:cNvSpPr>
          <p:nvPr>
            <p:ph type="body" sz="quarter" idx="10"/>
          </p:nvPr>
        </p:nvSpPr>
        <p:spPr/>
        <p:txBody>
          <a:bodyPr/>
          <a:lstStyle/>
          <a:p>
            <a:pPr marL="742950" indent="-742950">
              <a:buFont typeface="+mj-lt"/>
              <a:buAutoNum type="arabicPeriod"/>
            </a:pPr>
            <a:r>
              <a:rPr lang="en-US" dirty="0" smtClean="0"/>
              <a:t>Adapt to size change</a:t>
            </a:r>
          </a:p>
          <a:p>
            <a:pPr marL="742950" indent="-742950">
              <a:buFont typeface="+mj-lt"/>
              <a:buAutoNum type="arabicPeriod"/>
            </a:pPr>
            <a:r>
              <a:rPr lang="en-US" dirty="0" smtClean="0"/>
              <a:t>Adapt to input change </a:t>
            </a:r>
          </a:p>
          <a:p>
            <a:pPr marL="742950" indent="-742950">
              <a:buFont typeface="+mj-lt"/>
              <a:buAutoNum type="arabicPeriod"/>
            </a:pPr>
            <a:r>
              <a:rPr lang="en-US" dirty="0" smtClean="0"/>
              <a:t>Build with effective pixels</a:t>
            </a:r>
          </a:p>
          <a:p>
            <a:pPr marL="742950" indent="-742950">
              <a:buFont typeface="+mj-lt"/>
              <a:buAutoNum type="arabicPeriod"/>
            </a:pPr>
            <a:r>
              <a:rPr lang="en-US" dirty="0" smtClean="0"/>
              <a:t>Count on the scaling algorithm</a:t>
            </a:r>
          </a:p>
          <a:p>
            <a:endParaRPr lang="en-US" dirty="0"/>
          </a:p>
        </p:txBody>
      </p:sp>
    </p:spTree>
    <p:extLst>
      <p:ext uri="{BB962C8B-B14F-4D97-AF65-F5344CB8AC3E}">
        <p14:creationId xmlns:p14="http://schemas.microsoft.com/office/powerpoint/2010/main" val="427478582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Techniques to adapt</a:t>
            </a:r>
            <a:endParaRPr lang="en-US" dirty="0"/>
          </a:p>
        </p:txBody>
      </p:sp>
    </p:spTree>
    <p:extLst>
      <p:ext uri="{BB962C8B-B14F-4D97-AF65-F5344CB8AC3E}">
        <p14:creationId xmlns:p14="http://schemas.microsoft.com/office/powerpoint/2010/main" val="79083293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Adaptive design</a:t>
            </a:r>
            <a:endParaRPr lang="en-US" dirty="0"/>
          </a:p>
        </p:txBody>
      </p:sp>
      <p:sp>
        <p:nvSpPr>
          <p:cNvPr id="4" name="Text Placeholder 3"/>
          <p:cNvSpPr>
            <a:spLocks noGrp="1"/>
          </p:cNvSpPr>
          <p:nvPr>
            <p:ph type="body" sz="quarter" idx="10"/>
          </p:nvPr>
        </p:nvSpPr>
        <p:spPr/>
        <p:txBody>
          <a:bodyPr/>
          <a:lstStyle/>
          <a:p>
            <a:r>
              <a:rPr lang="en-US" dirty="0" smtClean="0"/>
              <a:t>Responsive design</a:t>
            </a:r>
          </a:p>
          <a:p>
            <a:pPr lvl="1"/>
            <a:r>
              <a:rPr lang="en-US" dirty="0" smtClean="0"/>
              <a:t>Flexible layout responds to small changes</a:t>
            </a:r>
          </a:p>
          <a:p>
            <a:pPr lvl="1"/>
            <a:r>
              <a:rPr lang="en-US" dirty="0" smtClean="0"/>
              <a:t>Many controls handle basic responsiveness</a:t>
            </a:r>
          </a:p>
          <a:p>
            <a:r>
              <a:rPr lang="en-US" dirty="0" smtClean="0"/>
              <a:t>Adaptive design</a:t>
            </a:r>
          </a:p>
          <a:p>
            <a:pPr lvl="1"/>
            <a:r>
              <a:rPr lang="en-US" dirty="0" smtClean="0"/>
              <a:t>Smart layout adjusts to large changes</a:t>
            </a:r>
          </a:p>
          <a:p>
            <a:pPr lvl="1"/>
            <a:r>
              <a:rPr lang="en-US" dirty="0" smtClean="0"/>
              <a:t>Features like visual states aid in this design</a:t>
            </a:r>
          </a:p>
          <a:p>
            <a:r>
              <a:rPr lang="en-US" dirty="0" smtClean="0"/>
              <a:t>Tailored design</a:t>
            </a:r>
          </a:p>
          <a:p>
            <a:pPr lvl="1"/>
            <a:r>
              <a:rPr lang="en-US" dirty="0"/>
              <a:t>A device-specific app can simplify design </a:t>
            </a:r>
            <a:endParaRPr lang="en-US" dirty="0" smtClean="0"/>
          </a:p>
          <a:p>
            <a:pPr lvl="1"/>
            <a:r>
              <a:rPr lang="en-US" dirty="0" smtClean="0"/>
              <a:t>Some devices have unique design languages</a:t>
            </a:r>
          </a:p>
        </p:txBody>
      </p:sp>
    </p:spTree>
    <p:extLst>
      <p:ext uri="{BB962C8B-B14F-4D97-AF65-F5344CB8AC3E}">
        <p14:creationId xmlns:p14="http://schemas.microsoft.com/office/powerpoint/2010/main" val="28615189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Adaptive design</a:t>
            </a:r>
            <a:endParaRPr lang="en-US" dirty="0"/>
          </a:p>
        </p:txBody>
      </p:sp>
      <p:sp>
        <p:nvSpPr>
          <p:cNvPr id="10" name="TextBox 9"/>
          <p:cNvSpPr txBox="1"/>
          <p:nvPr/>
        </p:nvSpPr>
        <p:spPr>
          <a:xfrm>
            <a:off x="794087" y="1735412"/>
            <a:ext cx="2396715" cy="303465"/>
          </a:xfrm>
          <a:prstGeom prst="rect">
            <a:avLst/>
          </a:prstGeom>
          <a:noFill/>
        </p:spPr>
        <p:txBody>
          <a:bodyPr wrap="square" lIns="91428" tIns="45712" rIns="91428" bIns="45712" rtlCol="0">
            <a:spAutoFit/>
          </a:bodyPr>
          <a:lstStyle/>
          <a:p>
            <a:pPr algn="ctr"/>
            <a:r>
              <a:rPr lang="en-US" sz="1372" dirty="0">
                <a:solidFill>
                  <a:prstClr val="black"/>
                </a:solidFill>
              </a:rPr>
              <a:t>Phone (portrait)</a:t>
            </a:r>
          </a:p>
        </p:txBody>
      </p:sp>
      <p:sp>
        <p:nvSpPr>
          <p:cNvPr id="12" name="TextBox 11"/>
          <p:cNvSpPr txBox="1"/>
          <p:nvPr/>
        </p:nvSpPr>
        <p:spPr>
          <a:xfrm>
            <a:off x="4663831" y="1454405"/>
            <a:ext cx="6586613" cy="303465"/>
          </a:xfrm>
          <a:prstGeom prst="rect">
            <a:avLst/>
          </a:prstGeom>
          <a:noFill/>
        </p:spPr>
        <p:txBody>
          <a:bodyPr wrap="square" lIns="91428" tIns="45712" rIns="91428" bIns="45712" rtlCol="0">
            <a:spAutoFit/>
          </a:bodyPr>
          <a:lstStyle/>
          <a:p>
            <a:pPr algn="ctr"/>
            <a:r>
              <a:rPr lang="en-US" sz="1372" dirty="0">
                <a:solidFill>
                  <a:prstClr val="black"/>
                </a:solidFill>
              </a:rPr>
              <a:t>Tablet (landscape) / Desktop</a:t>
            </a:r>
          </a:p>
        </p:txBody>
      </p:sp>
      <p:grpSp>
        <p:nvGrpSpPr>
          <p:cNvPr id="4" name="Group 3"/>
          <p:cNvGrpSpPr/>
          <p:nvPr/>
        </p:nvGrpSpPr>
        <p:grpSpPr>
          <a:xfrm>
            <a:off x="3473611" y="1895875"/>
            <a:ext cx="8850447" cy="4784828"/>
            <a:chOff x="3473611" y="1895875"/>
            <a:chExt cx="8850447" cy="4784828"/>
          </a:xfrm>
        </p:grpSpPr>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73611" y="1895875"/>
              <a:ext cx="8850447" cy="4784828"/>
            </a:xfrm>
            <a:prstGeom prst="rect">
              <a:avLst/>
            </a:prstGeom>
            <a:effectLst>
              <a:outerShdw blurRad="206375" dir="14220000" sy="23000" kx="1200000" algn="br" rotWithShape="0">
                <a:prstClr val="black">
                  <a:alpha val="8000"/>
                </a:prstClr>
              </a:outerShdw>
            </a:effectLst>
          </p:spPr>
        </p:pic>
        <p:pic>
          <p:nvPicPr>
            <p:cNvPr id="21" name="Picture 20"/>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4539699" y="2219494"/>
              <a:ext cx="6714975" cy="3868204"/>
            </a:xfrm>
            <a:prstGeom prst="rect">
              <a:avLst/>
            </a:prstGeom>
          </p:spPr>
        </p:pic>
      </p:grpSp>
      <p:pic>
        <p:nvPicPr>
          <p:cNvPr id="22" name="Picture 2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3679" y="2209213"/>
            <a:ext cx="2199653" cy="4009422"/>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1045026" y="2525485"/>
            <a:ext cx="1932161" cy="3551713"/>
          </a:xfrm>
          <a:prstGeom prst="rect">
            <a:avLst/>
          </a:prstGeom>
        </p:spPr>
      </p:pic>
    </p:spTree>
    <p:extLst>
      <p:ext uri="{BB962C8B-B14F-4D97-AF65-F5344CB8AC3E}">
        <p14:creationId xmlns:p14="http://schemas.microsoft.com/office/powerpoint/2010/main" val="6056256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Tailored design</a:t>
            </a:r>
            <a:endParaRPr lang="en-US" dirty="0"/>
          </a:p>
        </p:txBody>
      </p:sp>
      <p:sp>
        <p:nvSpPr>
          <p:cNvPr id="10" name="TextBox 9"/>
          <p:cNvSpPr txBox="1"/>
          <p:nvPr/>
        </p:nvSpPr>
        <p:spPr>
          <a:xfrm>
            <a:off x="794087" y="1735412"/>
            <a:ext cx="2396715" cy="303465"/>
          </a:xfrm>
          <a:prstGeom prst="rect">
            <a:avLst/>
          </a:prstGeom>
          <a:noFill/>
        </p:spPr>
        <p:txBody>
          <a:bodyPr wrap="square" lIns="91428" tIns="45712" rIns="91428" bIns="45712" rtlCol="0">
            <a:spAutoFit/>
          </a:bodyPr>
          <a:lstStyle/>
          <a:p>
            <a:pPr algn="ctr"/>
            <a:r>
              <a:rPr lang="en-US" sz="1372" dirty="0">
                <a:solidFill>
                  <a:prstClr val="black"/>
                </a:solidFill>
              </a:rPr>
              <a:t>Phone (portrait)</a:t>
            </a:r>
          </a:p>
        </p:txBody>
      </p:sp>
      <p:sp>
        <p:nvSpPr>
          <p:cNvPr id="12" name="TextBox 11"/>
          <p:cNvSpPr txBox="1"/>
          <p:nvPr/>
        </p:nvSpPr>
        <p:spPr>
          <a:xfrm>
            <a:off x="4663831" y="1454405"/>
            <a:ext cx="6586613" cy="303465"/>
          </a:xfrm>
          <a:prstGeom prst="rect">
            <a:avLst/>
          </a:prstGeom>
          <a:noFill/>
        </p:spPr>
        <p:txBody>
          <a:bodyPr wrap="square" lIns="91428" tIns="45712" rIns="91428" bIns="45712" rtlCol="0">
            <a:spAutoFit/>
          </a:bodyPr>
          <a:lstStyle/>
          <a:p>
            <a:pPr algn="ctr"/>
            <a:r>
              <a:rPr lang="en-US" sz="1372" dirty="0">
                <a:solidFill>
                  <a:prstClr val="black"/>
                </a:solidFill>
              </a:rPr>
              <a:t>Tablet (landscape) / Desktop</a:t>
            </a:r>
          </a:p>
        </p:txBody>
      </p:sp>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73611" y="1895875"/>
            <a:ext cx="8850447" cy="4784828"/>
          </a:xfrm>
          <a:prstGeom prst="rect">
            <a:avLst/>
          </a:prstGeom>
          <a:effectLst>
            <a:outerShdw blurRad="206375" dir="14220000" sy="23000" kx="1200000" algn="br" rotWithShape="0">
              <a:prstClr val="black">
                <a:alpha val="8000"/>
              </a:prstClr>
            </a:outerShdw>
          </a:effectLst>
        </p:spPr>
      </p:pic>
      <p:pic>
        <p:nvPicPr>
          <p:cNvPr id="21" name="Picture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53119" y="2242875"/>
            <a:ext cx="6685846" cy="3758733"/>
          </a:xfrm>
          <a:prstGeom prst="rect">
            <a:avLst/>
          </a:prstGeom>
        </p:spPr>
      </p:pic>
      <p:pic>
        <p:nvPicPr>
          <p:cNvPr id="22" name="Picture 2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3679" y="2209213"/>
            <a:ext cx="2199653" cy="4009422"/>
          </a:xfrm>
          <a:prstGeom prst="rect">
            <a:avLst/>
          </a:prstGeom>
          <a:ln>
            <a:noFill/>
          </a:ln>
          <a:effectLst>
            <a:outerShdw blurRad="292100" dist="139700" dir="2700000" algn="tl" rotWithShape="0">
              <a:srgbClr val="333333">
                <a:alpha val="65000"/>
              </a:srgbClr>
            </a:outerShdw>
          </a:effectLst>
        </p:spPr>
      </p:pic>
      <p:pic>
        <p:nvPicPr>
          <p:cNvPr id="23" name="Picture 2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44051" y="2538316"/>
            <a:ext cx="1936242" cy="3441347"/>
          </a:xfrm>
          <a:prstGeom prst="rect">
            <a:avLst/>
          </a:prstGeom>
        </p:spPr>
      </p:pic>
    </p:spTree>
    <p:extLst>
      <p:ext uri="{BB962C8B-B14F-4D97-AF65-F5344CB8AC3E}">
        <p14:creationId xmlns:p14="http://schemas.microsoft.com/office/powerpoint/2010/main" val="4434440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ctrTitle"/>
          </p:nvPr>
        </p:nvSpPr>
        <p:spPr/>
        <p:txBody>
          <a:bodyPr/>
          <a:lstStyle/>
          <a:p>
            <a:r>
              <a:rPr lang="en-US" dirty="0" smtClean="0"/>
              <a:t>Adaptive UI</a:t>
            </a:r>
            <a:endParaRPr lang="en-US" dirty="0"/>
          </a:p>
        </p:txBody>
      </p:sp>
    </p:spTree>
    <p:extLst>
      <p:ext uri="{BB962C8B-B14F-4D97-AF65-F5344CB8AC3E}">
        <p14:creationId xmlns:p14="http://schemas.microsoft.com/office/powerpoint/2010/main" val="84485319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5" y="487"/>
            <a:ext cx="12190271" cy="6857027"/>
          </a:xfrm>
          <a:prstGeom prst="rect">
            <a:avLst/>
          </a:prstGeom>
        </p:spPr>
      </p:pic>
    </p:spTree>
    <p:extLst>
      <p:ext uri="{BB962C8B-B14F-4D97-AF65-F5344CB8AC3E}">
        <p14:creationId xmlns:p14="http://schemas.microsoft.com/office/powerpoint/2010/main" val="276483684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21"/>
          <p:cNvGrpSpPr/>
          <p:nvPr/>
        </p:nvGrpSpPr>
        <p:grpSpPr>
          <a:xfrm>
            <a:off x="808979" y="2008228"/>
            <a:ext cx="10319466" cy="3946180"/>
            <a:chOff x="2408237" y="2911445"/>
            <a:chExt cx="9985780" cy="3487655"/>
          </a:xfrm>
        </p:grpSpPr>
        <p:grpSp>
          <p:nvGrpSpPr>
            <p:cNvPr id="65" name="Group 23"/>
            <p:cNvGrpSpPr/>
            <p:nvPr/>
          </p:nvGrpSpPr>
          <p:grpSpPr>
            <a:xfrm>
              <a:off x="2408237" y="2911445"/>
              <a:ext cx="9985780" cy="3487655"/>
              <a:chOff x="2408237" y="2911445"/>
              <a:chExt cx="9985780" cy="3487655"/>
            </a:xfrm>
          </p:grpSpPr>
          <p:sp>
            <p:nvSpPr>
              <p:cNvPr id="66" name="Rounded Rectangle 32"/>
              <p:cNvSpPr/>
              <p:nvPr/>
            </p:nvSpPr>
            <p:spPr>
              <a:xfrm>
                <a:off x="2408237" y="2911445"/>
                <a:ext cx="9740625" cy="3487655"/>
              </a:xfrm>
              <a:prstGeom prst="roundRect">
                <a:avLst/>
              </a:prstGeom>
              <a:solidFill>
                <a:srgbClr val="B4009E">
                  <a:alpha val="5000"/>
                </a:srgbClr>
              </a:solidFill>
              <a:ln w="19050">
                <a:solidFill>
                  <a:srgbClr val="B4009E"/>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27" tIns="91427" rIns="91427" bIns="91427" numCol="1" spcCol="0" rtlCol="0" fromWordArt="0" anchor="t" anchorCtr="0" forceAA="0" compatLnSpc="1">
                <a:prstTxWarp prst="textNoShape">
                  <a:avLst/>
                </a:prstTxWarp>
                <a:noAutofit/>
              </a:bodyPr>
              <a:lstStyle/>
              <a:p>
                <a:pPr>
                  <a:lnSpc>
                    <a:spcPct val="90000"/>
                  </a:lnSpc>
                  <a:spcBef>
                    <a:spcPts val="600"/>
                  </a:spcBef>
                </a:pPr>
                <a:r>
                  <a:rPr lang="en-US" sz="2745" dirty="0">
                    <a:solidFill>
                      <a:srgbClr val="B4009E"/>
                    </a:solidFill>
                    <a:latin typeface="Segoe UI Light"/>
                  </a:rPr>
                  <a:t>Other Mobile Platforms</a:t>
                </a:r>
              </a:p>
            </p:txBody>
          </p:sp>
          <p:sp>
            <p:nvSpPr>
              <p:cNvPr id="67" name="Rectangle 33"/>
              <p:cNvSpPr/>
              <p:nvPr/>
            </p:nvSpPr>
            <p:spPr>
              <a:xfrm>
                <a:off x="3393258" y="5181059"/>
                <a:ext cx="4370327" cy="933032"/>
              </a:xfrm>
              <a:prstGeom prst="rect">
                <a:avLst/>
              </a:prstGeom>
              <a:solidFill>
                <a:srgbClr val="B4009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algn="ctr">
                  <a:lnSpc>
                    <a:spcPct val="90000"/>
                  </a:lnSpc>
                  <a:spcBef>
                    <a:spcPts val="600"/>
                  </a:spcBef>
                </a:pPr>
                <a:r>
                  <a:rPr lang="en-US" sz="1961" dirty="0">
                    <a:solidFill>
                      <a:srgbClr val="FFFFFF"/>
                    </a:solidFill>
                    <a:latin typeface="Segoe UI Light"/>
                  </a:rPr>
                  <a:t>Project </a:t>
                </a:r>
                <a:r>
                  <a:rPr lang="en-US" sz="1961" dirty="0" err="1">
                    <a:solidFill>
                      <a:srgbClr val="FFFFFF"/>
                    </a:solidFill>
                    <a:latin typeface="Segoe UI Light"/>
                  </a:rPr>
                  <a:t>Islandwood</a:t>
                </a:r>
                <a:endParaRPr lang="en-US" sz="1961" dirty="0">
                  <a:solidFill>
                    <a:srgbClr val="FFFFFF"/>
                  </a:solidFill>
                  <a:latin typeface="Segoe UI Light"/>
                </a:endParaRPr>
              </a:p>
            </p:txBody>
          </p:sp>
          <p:sp>
            <p:nvSpPr>
              <p:cNvPr id="68" name="Rectangle 35"/>
              <p:cNvSpPr/>
              <p:nvPr/>
            </p:nvSpPr>
            <p:spPr>
              <a:xfrm>
                <a:off x="3393258" y="3878259"/>
                <a:ext cx="4370327" cy="933032"/>
              </a:xfrm>
              <a:prstGeom prst="rect">
                <a:avLst/>
              </a:prstGeom>
              <a:solidFill>
                <a:srgbClr val="B4009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algn="ctr">
                  <a:lnSpc>
                    <a:spcPct val="90000"/>
                  </a:lnSpc>
                  <a:spcBef>
                    <a:spcPts val="600"/>
                  </a:spcBef>
                </a:pPr>
                <a:r>
                  <a:rPr lang="en-US" sz="1961" dirty="0">
                    <a:solidFill>
                      <a:srgbClr val="FFFFFF"/>
                    </a:solidFill>
                    <a:latin typeface="Segoe UI Light"/>
                  </a:rPr>
                  <a:t>Project Astoria</a:t>
                </a:r>
              </a:p>
            </p:txBody>
          </p:sp>
          <p:sp>
            <p:nvSpPr>
              <p:cNvPr id="69" name="TextBox 36"/>
              <p:cNvSpPr txBox="1"/>
              <p:nvPr/>
            </p:nvSpPr>
            <p:spPr>
              <a:xfrm>
                <a:off x="7416954" y="3547019"/>
                <a:ext cx="4204869" cy="544765"/>
              </a:xfrm>
              <a:prstGeom prst="rect">
                <a:avLst/>
              </a:prstGeom>
              <a:noFill/>
            </p:spPr>
            <p:txBody>
              <a:bodyPr wrap="square" lIns="179285" tIns="143428" rIns="179285" bIns="143428" rtlCol="0">
                <a:spAutoFit/>
              </a:bodyPr>
              <a:lstStyle/>
              <a:p>
                <a:pPr>
                  <a:lnSpc>
                    <a:spcPct val="90000"/>
                  </a:lnSpc>
                  <a:spcAft>
                    <a:spcPts val="588"/>
                  </a:spcAft>
                </a:pPr>
                <a:endParaRPr lang="en-US" sz="1765" dirty="0">
                  <a:gradFill>
                    <a:gsLst>
                      <a:gs pos="2917">
                        <a:srgbClr val="404040"/>
                      </a:gs>
                      <a:gs pos="30000">
                        <a:srgbClr val="404040"/>
                      </a:gs>
                    </a:gsLst>
                    <a:lin ang="5400000" scaled="0"/>
                  </a:gradFill>
                </a:endParaRPr>
              </a:p>
            </p:txBody>
          </p:sp>
          <p:sp>
            <p:nvSpPr>
              <p:cNvPr id="70" name="TextBox 37"/>
              <p:cNvSpPr txBox="1"/>
              <p:nvPr/>
            </p:nvSpPr>
            <p:spPr>
              <a:xfrm>
                <a:off x="7441017" y="4878246"/>
                <a:ext cx="4953000" cy="572464"/>
              </a:xfrm>
              <a:prstGeom prst="rect">
                <a:avLst/>
              </a:prstGeom>
              <a:noFill/>
            </p:spPr>
            <p:txBody>
              <a:bodyPr wrap="square" lIns="179285" tIns="143428" rIns="179285" bIns="143428" rtlCol="0">
                <a:spAutoFit/>
              </a:bodyPr>
              <a:lstStyle/>
              <a:p>
                <a:pPr>
                  <a:lnSpc>
                    <a:spcPct val="90000"/>
                  </a:lnSpc>
                  <a:spcAft>
                    <a:spcPts val="588"/>
                  </a:spcAft>
                </a:pPr>
                <a:endParaRPr lang="en-US" sz="1961" dirty="0" err="1">
                  <a:gradFill>
                    <a:gsLst>
                      <a:gs pos="2917">
                        <a:srgbClr val="404040"/>
                      </a:gs>
                      <a:gs pos="30000">
                        <a:srgbClr val="404040"/>
                      </a:gs>
                    </a:gsLst>
                    <a:lin ang="5400000" scaled="0"/>
                  </a:gradFill>
                </a:endParaRPr>
              </a:p>
            </p:txBody>
          </p:sp>
        </p:grpSp>
        <p:grpSp>
          <p:nvGrpSpPr>
            <p:cNvPr id="4" name="Group 29"/>
            <p:cNvGrpSpPr/>
            <p:nvPr/>
          </p:nvGrpSpPr>
          <p:grpSpPr>
            <a:xfrm>
              <a:off x="8425242" y="3901394"/>
              <a:ext cx="3212550" cy="2231504"/>
              <a:chOff x="8425242" y="3901394"/>
              <a:chExt cx="3212550" cy="2231504"/>
            </a:xfrm>
          </p:grpSpPr>
          <p:sp>
            <p:nvSpPr>
              <p:cNvPr id="3" name="Line Callout 1 (Accent Bar) 30"/>
              <p:cNvSpPr/>
              <p:nvPr/>
            </p:nvSpPr>
            <p:spPr bwMode="auto">
              <a:xfrm>
                <a:off x="8425242" y="3901394"/>
                <a:ext cx="3212550" cy="897377"/>
              </a:xfrm>
              <a:prstGeom prst="accentCallout1">
                <a:avLst>
                  <a:gd name="adj1" fmla="val 45639"/>
                  <a:gd name="adj2" fmla="val -8333"/>
                  <a:gd name="adj3" fmla="val 45983"/>
                  <a:gd name="adj4" fmla="val -57298"/>
                </a:avLst>
              </a:prstGeom>
              <a:noFill/>
              <a:ln>
                <a:solidFill>
                  <a:srgbClr val="B400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nSpc>
                    <a:spcPct val="90000"/>
                  </a:lnSpc>
                  <a:spcAft>
                    <a:spcPts val="588"/>
                  </a:spcAft>
                </a:pPr>
                <a:r>
                  <a:rPr lang="en-US" sz="1372" dirty="0">
                    <a:solidFill>
                      <a:srgbClr val="404040">
                        <a:lumMod val="50000"/>
                      </a:srgbClr>
                    </a:solidFill>
                  </a:rPr>
                  <a:t>Use your Java / C++ code</a:t>
                </a:r>
              </a:p>
              <a:p>
                <a:pPr>
                  <a:lnSpc>
                    <a:spcPct val="90000"/>
                  </a:lnSpc>
                  <a:spcAft>
                    <a:spcPts val="588"/>
                  </a:spcAft>
                </a:pPr>
                <a:r>
                  <a:rPr lang="en-US" sz="1372" dirty="0">
                    <a:solidFill>
                      <a:srgbClr val="404040">
                        <a:lumMod val="50000"/>
                      </a:srgbClr>
                    </a:solidFill>
                  </a:rPr>
                  <a:t>Use Android IDE</a:t>
                </a:r>
              </a:p>
              <a:p>
                <a:pPr>
                  <a:lnSpc>
                    <a:spcPct val="90000"/>
                  </a:lnSpc>
                  <a:spcAft>
                    <a:spcPts val="588"/>
                  </a:spcAft>
                </a:pPr>
                <a:r>
                  <a:rPr lang="en-US" sz="1372" dirty="0">
                    <a:solidFill>
                      <a:srgbClr val="404040">
                        <a:lumMod val="50000"/>
                      </a:srgbClr>
                    </a:solidFill>
                  </a:rPr>
                  <a:t>High code reuse</a:t>
                </a:r>
              </a:p>
            </p:txBody>
          </p:sp>
          <p:sp>
            <p:nvSpPr>
              <p:cNvPr id="71" name="Line Callout 1 (Accent Bar) 31"/>
              <p:cNvSpPr/>
              <p:nvPr/>
            </p:nvSpPr>
            <p:spPr bwMode="auto">
              <a:xfrm>
                <a:off x="8425242" y="5235521"/>
                <a:ext cx="3103793" cy="897377"/>
              </a:xfrm>
              <a:prstGeom prst="accentCallout1">
                <a:avLst>
                  <a:gd name="adj1" fmla="val 45639"/>
                  <a:gd name="adj2" fmla="val -8333"/>
                  <a:gd name="adj3" fmla="val 45983"/>
                  <a:gd name="adj4" fmla="val -21217"/>
                </a:avLst>
              </a:prstGeom>
              <a:noFill/>
              <a:ln>
                <a:solidFill>
                  <a:srgbClr val="B400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ctr" anchorCtr="0"/>
              <a:lstStyle/>
              <a:p>
                <a:pPr>
                  <a:lnSpc>
                    <a:spcPct val="90000"/>
                  </a:lnSpc>
                  <a:spcAft>
                    <a:spcPts val="588"/>
                  </a:spcAft>
                </a:pPr>
                <a:r>
                  <a:rPr lang="en-US" sz="1372" dirty="0">
                    <a:solidFill>
                      <a:srgbClr val="404040">
                        <a:lumMod val="50000"/>
                      </a:srgbClr>
                    </a:solidFill>
                  </a:rPr>
                  <a:t>Use your Objective C code</a:t>
                </a:r>
              </a:p>
              <a:p>
                <a:pPr>
                  <a:lnSpc>
                    <a:spcPct val="90000"/>
                  </a:lnSpc>
                  <a:spcAft>
                    <a:spcPts val="588"/>
                  </a:spcAft>
                </a:pPr>
                <a:r>
                  <a:rPr lang="en-US" sz="1372" dirty="0">
                    <a:solidFill>
                      <a:srgbClr val="404040">
                        <a:lumMod val="50000"/>
                      </a:srgbClr>
                    </a:solidFill>
                  </a:rPr>
                  <a:t>Use Visual Studio</a:t>
                </a:r>
              </a:p>
              <a:p>
                <a:pPr>
                  <a:lnSpc>
                    <a:spcPct val="90000"/>
                  </a:lnSpc>
                  <a:spcAft>
                    <a:spcPts val="588"/>
                  </a:spcAft>
                </a:pPr>
                <a:r>
                  <a:rPr lang="en-US" sz="1372" dirty="0">
                    <a:solidFill>
                      <a:srgbClr val="404040">
                        <a:lumMod val="50000"/>
                      </a:srgbClr>
                    </a:solidFill>
                  </a:rPr>
                  <a:t>Medium-high code reuse</a:t>
                </a:r>
              </a:p>
            </p:txBody>
          </p:sp>
        </p:grpSp>
      </p:grpSp>
      <p:sp>
        <p:nvSpPr>
          <p:cNvPr id="5" name="Title 2"/>
          <p:cNvSpPr txBox="1">
            <a:spLocks/>
          </p:cNvSpPr>
          <p:nvPr/>
        </p:nvSpPr>
        <p:spPr>
          <a:xfrm>
            <a:off x="270066" y="205945"/>
            <a:ext cx="11651870" cy="981994"/>
          </a:xfrm>
          <a:prstGeom prst="rect">
            <a:avLst/>
          </a:prstGeom>
        </p:spPr>
        <p:txBody>
          <a:bodyPr/>
          <a:lstStyle>
            <a:lvl1pPr algn="l" defTabSz="914377" rtl="0" eaLnBrk="1" latinLnBrk="0" hangingPunct="1">
              <a:lnSpc>
                <a:spcPct val="90000"/>
              </a:lnSpc>
              <a:spcBef>
                <a:spcPct val="0"/>
              </a:spcBef>
              <a:buNone/>
              <a:defRPr sz="4267" b="0" kern="1200">
                <a:gradFill>
                  <a:gsLst>
                    <a:gs pos="0">
                      <a:schemeClr val="accent1"/>
                    </a:gs>
                    <a:gs pos="100000">
                      <a:schemeClr val="accent1"/>
                    </a:gs>
                  </a:gsLst>
                  <a:lin ang="5400000" scaled="1"/>
                </a:gradFill>
                <a:latin typeface="+mj-lt"/>
                <a:ea typeface="+mj-ea"/>
                <a:cs typeface="+mj-cs"/>
              </a:defRPr>
            </a:lvl1pPr>
          </a:lstStyle>
          <a:p>
            <a:r>
              <a:rPr lang="en-US" sz="4000" dirty="0">
                <a:gradFill>
                  <a:gsLst>
                    <a:gs pos="0">
                      <a:srgbClr val="0078D7"/>
                    </a:gs>
                    <a:gs pos="100000">
                      <a:srgbClr val="0078D7"/>
                    </a:gs>
                  </a:gsLst>
                  <a:lin ang="5400000" scaled="1"/>
                </a:gradFill>
              </a:rPr>
              <a:t>Universal Windows Platform</a:t>
            </a:r>
            <a:endParaRPr lang="en-US" sz="4000" dirty="0">
              <a:gradFill>
                <a:gsLst>
                  <a:gs pos="0">
                    <a:srgbClr val="00188F"/>
                  </a:gs>
                  <a:gs pos="100000">
                    <a:srgbClr val="00188F"/>
                  </a:gs>
                </a:gsLst>
                <a:lin ang="5400000" scaled="1"/>
              </a:gradFill>
            </a:endParaRPr>
          </a:p>
        </p:txBody>
      </p:sp>
      <p:sp>
        <p:nvSpPr>
          <p:cNvPr id="6" name="Rectangle 5"/>
          <p:cNvSpPr/>
          <p:nvPr/>
        </p:nvSpPr>
        <p:spPr>
          <a:xfrm>
            <a:off x="301006" y="774951"/>
            <a:ext cx="9373577" cy="374793"/>
          </a:xfrm>
          <a:prstGeom prst="rect">
            <a:avLst/>
          </a:prstGeom>
        </p:spPr>
        <p:txBody>
          <a:bodyPr wrap="square">
            <a:spAutoFit/>
          </a:bodyPr>
          <a:lstStyle/>
          <a:p>
            <a:r>
              <a:rPr lang="en-US" dirty="0">
                <a:solidFill>
                  <a:srgbClr val="737373"/>
                </a:solidFill>
              </a:rPr>
              <a:t>Wherever your code was born, you can bring it to Windows</a:t>
            </a:r>
          </a:p>
        </p:txBody>
      </p:sp>
    </p:spTree>
    <p:extLst>
      <p:ext uri="{BB962C8B-B14F-4D97-AF65-F5344CB8AC3E}">
        <p14:creationId xmlns:p14="http://schemas.microsoft.com/office/powerpoint/2010/main" val="3282311491"/>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205487"/>
            <a:ext cx="11853631" cy="982133"/>
          </a:xfrm>
        </p:spPr>
        <p:txBody>
          <a:bodyPr/>
          <a:lstStyle/>
          <a:p>
            <a:r>
              <a:rPr lang="en-GB" dirty="0" smtClean="0"/>
              <a:t>Continuum for Convertibles and Phones</a:t>
            </a:r>
            <a:endParaRPr lang="en-GB" dirty="0"/>
          </a:p>
        </p:txBody>
      </p:sp>
      <p:pic>
        <p:nvPicPr>
          <p:cNvPr id="4" name="Picture 3"/>
          <p:cNvPicPr>
            <a:picLocks noChangeAspect="1"/>
          </p:cNvPicPr>
          <p:nvPr/>
        </p:nvPicPr>
        <p:blipFill>
          <a:blip r:embed="rId2"/>
          <a:stretch>
            <a:fillRect/>
          </a:stretch>
        </p:blipFill>
        <p:spPr>
          <a:xfrm>
            <a:off x="-390071" y="0"/>
            <a:ext cx="12825263" cy="6858000"/>
          </a:xfrm>
          <a:prstGeom prst="rect">
            <a:avLst/>
          </a:prstGeom>
        </p:spPr>
      </p:pic>
      <p:sp>
        <p:nvSpPr>
          <p:cNvPr id="5" name="TextBox 4"/>
          <p:cNvSpPr txBox="1"/>
          <p:nvPr/>
        </p:nvSpPr>
        <p:spPr>
          <a:xfrm>
            <a:off x="8406253" y="451310"/>
            <a:ext cx="4185100" cy="1883593"/>
          </a:xfrm>
          <a:prstGeom prst="rect">
            <a:avLst/>
          </a:prstGeom>
          <a:noFill/>
        </p:spPr>
        <p:txBody>
          <a:bodyPr wrap="square" lIns="137160" tIns="109728" rIns="137160" bIns="109728" rtlCol="0">
            <a:spAutoFit/>
          </a:bodyPr>
          <a:lstStyle/>
          <a:p>
            <a:pPr>
              <a:lnSpc>
                <a:spcPct val="90000"/>
              </a:lnSpc>
              <a:spcBef>
                <a:spcPts val="600"/>
              </a:spcBef>
            </a:pPr>
            <a:r>
              <a:rPr lang="en-GB" sz="4000" dirty="0" smtClean="0">
                <a:solidFill>
                  <a:schemeClr val="bg1"/>
                </a:solidFill>
                <a:latin typeface="+mj-lt"/>
              </a:rPr>
              <a:t>Continuum for convertibles and Phones</a:t>
            </a:r>
          </a:p>
        </p:txBody>
      </p:sp>
    </p:spTree>
    <p:extLst>
      <p:ext uri="{BB962C8B-B14F-4D97-AF65-F5344CB8AC3E}">
        <p14:creationId xmlns:p14="http://schemas.microsoft.com/office/powerpoint/2010/main" val="42346027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t="9598" b="5846"/>
          <a:stretch/>
        </p:blipFill>
        <p:spPr>
          <a:xfrm>
            <a:off x="2454" y="487"/>
            <a:ext cx="12187096" cy="6857027"/>
          </a:xfrm>
          <a:prstGeom prst="rect">
            <a:avLst/>
          </a:prstGeom>
        </p:spPr>
      </p:pic>
      <p:sp>
        <p:nvSpPr>
          <p:cNvPr id="8" name="Rectangle 7"/>
          <p:cNvSpPr/>
          <p:nvPr/>
        </p:nvSpPr>
        <p:spPr bwMode="auto">
          <a:xfrm rot="16200000" flipH="1" flipV="1">
            <a:off x="2667484" y="-2664545"/>
            <a:ext cx="6857027" cy="12187096"/>
          </a:xfrm>
          <a:prstGeom prst="rect">
            <a:avLst/>
          </a:prstGeom>
          <a:gradFill>
            <a:gsLst>
              <a:gs pos="30000">
                <a:srgbClr val="000000">
                  <a:alpha val="0"/>
                </a:srgbClr>
              </a:gs>
              <a:gs pos="100000">
                <a:srgbClr val="000000">
                  <a:alpha val="90000"/>
                </a:srgbClr>
              </a:gs>
            </a:gsLst>
            <a:lin ang="36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71" tIns="45686" rIns="91371" bIns="45686" numCol="1" rtlCol="0" anchor="ctr" anchorCtr="0" compatLnSpc="1">
            <a:prstTxWarp prst="textNoShape">
              <a:avLst/>
            </a:prstTxWarp>
          </a:bodyPr>
          <a:lstStyle/>
          <a:p>
            <a:pPr algn="ctr" defTabSz="913338" fontAlgn="base">
              <a:spcBef>
                <a:spcPct val="0"/>
              </a:spcBef>
              <a:spcAft>
                <a:spcPct val="0"/>
              </a:spcAft>
            </a:pPr>
            <a:endParaRPr lang="en-US" sz="2298" dirty="0">
              <a:gradFill>
                <a:gsLst>
                  <a:gs pos="0">
                    <a:srgbClr val="FFFFFF"/>
                  </a:gs>
                  <a:gs pos="100000">
                    <a:srgbClr val="FFFFFF"/>
                  </a:gs>
                </a:gsLst>
                <a:lin ang="5400000" scaled="0"/>
              </a:gra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8354" y="380022"/>
            <a:ext cx="1629508" cy="6110656"/>
          </a:xfrm>
          <a:prstGeom prst="rect">
            <a:avLst/>
          </a:prstGeom>
          <a:effectLst>
            <a:outerShdw blurRad="63500" sx="102000" sy="102000" algn="ctr" rotWithShape="0">
              <a:prstClr val="black">
                <a:alpha val="40000"/>
              </a:prstClr>
            </a:outerShdw>
          </a:effectLst>
        </p:spPr>
      </p:pic>
      <p:sp>
        <p:nvSpPr>
          <p:cNvPr id="9" name="Text Placeholder 2"/>
          <p:cNvSpPr txBox="1">
            <a:spLocks/>
          </p:cNvSpPr>
          <p:nvPr/>
        </p:nvSpPr>
        <p:spPr>
          <a:xfrm>
            <a:off x="397332" y="380023"/>
            <a:ext cx="5848073" cy="3702167"/>
          </a:xfrm>
          <a:prstGeom prst="rect">
            <a:avLst/>
          </a:prstGeom>
        </p:spPr>
        <p:txBody>
          <a:bodyPr vert="horz" wrap="square" lIns="0" tIns="0" rIns="0" bIns="0" rtlCol="0">
            <a:spAutoFit/>
          </a:bodyPr>
          <a:lstStyle>
            <a:lvl1pPr indent="0">
              <a:lnSpc>
                <a:spcPct val="90000"/>
              </a:lnSpc>
              <a:spcBef>
                <a:spcPts val="1200"/>
              </a:spcBef>
              <a:buSzPct val="90000"/>
              <a:buFont typeface="Arial" pitchFamily="34" charset="0"/>
              <a:buNone/>
              <a:defRPr sz="2000">
                <a:solidFill>
                  <a:schemeClr val="bg1"/>
                </a:solidFill>
                <a:latin typeface="+mj-lt"/>
              </a:defRPr>
            </a:lvl1pPr>
            <a:lvl2pPr marL="0" indent="0">
              <a:lnSpc>
                <a:spcPct val="90000"/>
              </a:lnSpc>
              <a:spcBef>
                <a:spcPct val="20000"/>
              </a:spcBef>
              <a:buSzPct val="90000"/>
              <a:buFont typeface="Arial" pitchFamily="34" charset="0"/>
              <a:buNone/>
              <a:tabLst>
                <a:tab pos="630238" algn="l"/>
              </a:tabLst>
              <a:defRPr sz="20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defRPr>
            </a:lvl2pPr>
            <a:lvl3pPr marL="233341" indent="0">
              <a:lnSpc>
                <a:spcPct val="90000"/>
              </a:lnSpc>
              <a:spcBef>
                <a:spcPct val="20000"/>
              </a:spcBef>
              <a:buSzPct val="90000"/>
              <a:buFont typeface="Arial" pitchFamily="34" charset="0"/>
              <a:buNone/>
              <a:defRPr sz="20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defRPr>
            </a:lvl3pPr>
            <a:lvl4pPr marL="457155" indent="0">
              <a:lnSpc>
                <a:spcPct val="90000"/>
              </a:lnSpc>
              <a:spcBef>
                <a:spcPct val="20000"/>
              </a:spcBef>
              <a:buSzPct val="90000"/>
              <a:buFont typeface="Arial" pitchFamily="34" charset="0"/>
              <a:buNone/>
              <a:tabLst>
                <a:tab pos="914400" algn="l"/>
              </a:tabLst>
              <a:defRPr sz="20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defRPr>
            </a:lvl4pPr>
            <a:lvl5pPr marL="693670" indent="0">
              <a:lnSpc>
                <a:spcPct val="90000"/>
              </a:lnSpc>
              <a:spcBef>
                <a:spcPct val="20000"/>
              </a:spcBef>
              <a:buSzPct val="90000"/>
              <a:buFont typeface="Arial" pitchFamily="34" charset="0"/>
              <a:buNone/>
              <a:defRPr sz="20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defRPr>
            </a:lvl5pPr>
            <a:lvl6pPr marL="2514499" indent="-228591">
              <a:spcBef>
                <a:spcPct val="20000"/>
              </a:spcBef>
              <a:buFont typeface="Arial" pitchFamily="34" charset="0"/>
              <a:buChar char="•"/>
              <a:defRPr sz="2000"/>
            </a:lvl6pPr>
            <a:lvl7pPr marL="2971681" indent="-228591">
              <a:spcBef>
                <a:spcPct val="20000"/>
              </a:spcBef>
              <a:buFont typeface="Arial" pitchFamily="34" charset="0"/>
              <a:buChar char="•"/>
              <a:defRPr sz="2000"/>
            </a:lvl7pPr>
            <a:lvl8pPr marL="3428863" indent="-228591">
              <a:spcBef>
                <a:spcPct val="20000"/>
              </a:spcBef>
              <a:buFont typeface="Arial" pitchFamily="34" charset="0"/>
              <a:buChar char="•"/>
              <a:defRPr sz="2000"/>
            </a:lvl8pPr>
            <a:lvl9pPr marL="3886045" indent="-228591">
              <a:spcBef>
                <a:spcPct val="20000"/>
              </a:spcBef>
              <a:buFont typeface="Arial" pitchFamily="34" charset="0"/>
              <a:buChar char="•"/>
              <a:defRPr sz="2000"/>
            </a:lvl9pPr>
          </a:lstStyle>
          <a:p>
            <a:r>
              <a:rPr lang="en-US" sz="2353" dirty="0"/>
              <a:t>Online Microsoft training delivered by experts to help technologists continually learn</a:t>
            </a:r>
          </a:p>
          <a:p>
            <a:r>
              <a:rPr lang="en-US" sz="2353" dirty="0"/>
              <a:t>Hundreds of courses for developers, IT Pros, students, entrepreneurs and enthusiasts</a:t>
            </a:r>
          </a:p>
          <a:p>
            <a:r>
              <a:rPr lang="en-US" sz="2353" dirty="0"/>
              <a:t>11 different languages</a:t>
            </a:r>
            <a:endParaRPr lang="pt-BR" sz="2353" dirty="0"/>
          </a:p>
          <a:p>
            <a:r>
              <a:rPr lang="pt-BR" sz="2353" dirty="0"/>
              <a:t>3M students registered</a:t>
            </a:r>
          </a:p>
          <a:p>
            <a:r>
              <a:rPr lang="pt-BR" sz="2353" dirty="0"/>
              <a:t>Build your own Learning Plan</a:t>
            </a:r>
          </a:p>
          <a:p>
            <a:r>
              <a:rPr lang="pt-BR" sz="2353" dirty="0"/>
              <a:t>All free!</a:t>
            </a:r>
          </a:p>
        </p:txBody>
      </p:sp>
      <p:sp>
        <p:nvSpPr>
          <p:cNvPr id="10" name="TextBox 9"/>
          <p:cNvSpPr txBox="1"/>
          <p:nvPr/>
        </p:nvSpPr>
        <p:spPr>
          <a:xfrm>
            <a:off x="397331" y="5936758"/>
            <a:ext cx="8950819" cy="553998"/>
          </a:xfrm>
          <a:prstGeom prst="rect">
            <a:avLst/>
          </a:prstGeom>
          <a:noFill/>
        </p:spPr>
        <p:txBody>
          <a:bodyPr wrap="square" lIns="0" tIns="0" rIns="0" bIns="0" rtlCol="0">
            <a:spAutoFit/>
          </a:bodyPr>
          <a:lstStyle/>
          <a:p>
            <a:r>
              <a:rPr lang="en-US" sz="3600" dirty="0">
                <a:solidFill>
                  <a:schemeClr val="bg1"/>
                </a:solidFill>
                <a:latin typeface="Segoe UI Light" pitchFamily="34" charset="0"/>
              </a:rPr>
              <a:t>http://www.microsoftvirtualacademy.com</a:t>
            </a:r>
          </a:p>
        </p:txBody>
      </p:sp>
    </p:spTree>
    <p:extLst>
      <p:ext uri="{BB962C8B-B14F-4D97-AF65-F5344CB8AC3E}">
        <p14:creationId xmlns:p14="http://schemas.microsoft.com/office/powerpoint/2010/main" val="42468808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fade">
                                      <p:cBhvr>
                                        <p:cTn id="15" dur="500"/>
                                        <p:tgtEl>
                                          <p:spTgt spid="9">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animEffect transition="in" filter="fade">
                                      <p:cBhvr>
                                        <p:cTn id="19" dur="500"/>
                                        <p:tgtEl>
                                          <p:spTgt spid="9">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
                                            <p:txEl>
                                              <p:pRg st="3" end="3"/>
                                            </p:txEl>
                                          </p:spTgt>
                                        </p:tgtEl>
                                        <p:attrNameLst>
                                          <p:attrName>style.visibility</p:attrName>
                                        </p:attrNameLst>
                                      </p:cBhvr>
                                      <p:to>
                                        <p:strVal val="visible"/>
                                      </p:to>
                                    </p:set>
                                    <p:animEffect transition="in" filter="fade">
                                      <p:cBhvr>
                                        <p:cTn id="23" dur="500"/>
                                        <p:tgtEl>
                                          <p:spTgt spid="9">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9">
                                            <p:txEl>
                                              <p:pRg st="4" end="4"/>
                                            </p:txEl>
                                          </p:spTgt>
                                        </p:tgtEl>
                                        <p:attrNameLst>
                                          <p:attrName>style.visibility</p:attrName>
                                        </p:attrNameLst>
                                      </p:cBhvr>
                                      <p:to>
                                        <p:strVal val="visible"/>
                                      </p:to>
                                    </p:set>
                                    <p:animEffect transition="in" filter="fade">
                                      <p:cBhvr>
                                        <p:cTn id="27" dur="500"/>
                                        <p:tgtEl>
                                          <p:spTgt spid="9">
                                            <p:txEl>
                                              <p:pRg st="4" end="4"/>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9">
                                            <p:txEl>
                                              <p:pRg st="5" end="5"/>
                                            </p:txEl>
                                          </p:spTgt>
                                        </p:tgtEl>
                                        <p:attrNameLst>
                                          <p:attrName>style.visibility</p:attrName>
                                        </p:attrNameLst>
                                      </p:cBhvr>
                                      <p:to>
                                        <p:strVal val="visible"/>
                                      </p:to>
                                    </p:set>
                                    <p:animEffect transition="in" filter="fade">
                                      <p:cBhvr>
                                        <p:cTn id="31" dur="500"/>
                                        <p:tgtEl>
                                          <p:spTgt spid="9">
                                            <p:txEl>
                                              <p:pRg st="5" end="5"/>
                                            </p:txEl>
                                          </p:spTgt>
                                        </p:tgtEl>
                                      </p:cBhvr>
                                    </p:animEffect>
                                  </p:childTnLst>
                                </p:cTn>
                              </p:par>
                            </p:childTnLst>
                          </p:cTn>
                        </p:par>
                        <p:par>
                          <p:cTn id="32" fill="hold">
                            <p:stCondLst>
                              <p:cond delay="3500"/>
                            </p:stCondLst>
                            <p:childTnLst>
                              <p:par>
                                <p:cTn id="33" presetID="10" presetClass="entr" presetSubtype="0" fill="hold" grpId="0" nodeType="afterEffect">
                                  <p:stCondLst>
                                    <p:cond delay="200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Technical Resources for Windows </a:t>
            </a:r>
            <a:r>
              <a:rPr lang="en-US" dirty="0" err="1" smtClean="0"/>
              <a:t>Devs</a:t>
            </a:r>
            <a:endParaRPr lang="en-US" dirty="0"/>
          </a:p>
        </p:txBody>
      </p:sp>
      <p:sp>
        <p:nvSpPr>
          <p:cNvPr id="3" name="Content Placeholder 2"/>
          <p:cNvSpPr>
            <a:spLocks noGrp="1"/>
          </p:cNvSpPr>
          <p:nvPr>
            <p:ph idx="4294967295"/>
          </p:nvPr>
        </p:nvSpPr>
        <p:spPr>
          <a:xfrm>
            <a:off x="610378" y="1476465"/>
            <a:ext cx="11237681" cy="5090022"/>
          </a:xfrm>
          <a:prstGeom prst="rect">
            <a:avLst/>
          </a:prstGeom>
        </p:spPr>
        <p:txBody>
          <a:bodyPr>
            <a:normAutofit fontScale="70000" lnSpcReduction="20000"/>
          </a:bodyPr>
          <a:lstStyle/>
          <a:p>
            <a:r>
              <a:rPr lang="en-US" sz="2666" dirty="0"/>
              <a:t>Visual Studio Community Edition (free): </a:t>
            </a:r>
            <a:r>
              <a:rPr lang="en-US" sz="2666" dirty="0">
                <a:solidFill>
                  <a:srgbClr val="00B0F0"/>
                </a:solidFill>
              </a:rPr>
              <a:t>http://aka.ms/vsc2013</a:t>
            </a:r>
          </a:p>
          <a:p>
            <a:r>
              <a:rPr lang="en-US" sz="2666" dirty="0"/>
              <a:t>Ultimate Guide &amp; FAQ to Setting-up a Windows Phone Dev Environment: </a:t>
            </a:r>
            <a:r>
              <a:rPr lang="en-US" sz="2666" dirty="0">
                <a:solidFill>
                  <a:srgbClr val="00B0F0"/>
                </a:solidFill>
              </a:rPr>
              <a:t>http://aka.ms/wpdevsetup</a:t>
            </a:r>
          </a:p>
          <a:p>
            <a:r>
              <a:rPr lang="en-US" sz="2666" dirty="0"/>
              <a:t>Building Apps for Windows Blog: </a:t>
            </a:r>
            <a:r>
              <a:rPr lang="en-US" sz="2666" dirty="0">
                <a:solidFill>
                  <a:srgbClr val="00B0F0"/>
                </a:solidFill>
              </a:rPr>
              <a:t>http://blogs.windows.com/buildingapps</a:t>
            </a:r>
          </a:p>
          <a:p>
            <a:r>
              <a:rPr lang="en-US" sz="2666" dirty="0" err="1"/>
              <a:t>Dvlup</a:t>
            </a:r>
            <a:r>
              <a:rPr lang="en-US" sz="2666" dirty="0"/>
              <a:t> Challenges &amp; Rewards: </a:t>
            </a:r>
            <a:r>
              <a:rPr lang="en-US" sz="2666" dirty="0">
                <a:solidFill>
                  <a:srgbClr val="00B0F0"/>
                </a:solidFill>
              </a:rPr>
              <a:t>www.dvlup.com</a:t>
            </a:r>
            <a:endParaRPr lang="en-US" sz="2666" dirty="0"/>
          </a:p>
          <a:p>
            <a:r>
              <a:rPr lang="en-US" sz="2666" dirty="0"/>
              <a:t>Microsoft App Studio: </a:t>
            </a:r>
            <a:r>
              <a:rPr lang="en-US" sz="2666" dirty="0">
                <a:solidFill>
                  <a:srgbClr val="00B0F0"/>
                </a:solidFill>
              </a:rPr>
              <a:t>http://appstudio.windows.com</a:t>
            </a:r>
          </a:p>
          <a:p>
            <a:r>
              <a:rPr lang="en-US" sz="2666" dirty="0"/>
              <a:t>Nick Landry’s Blog: </a:t>
            </a:r>
            <a:r>
              <a:rPr lang="en-US" sz="2666" dirty="0">
                <a:solidFill>
                  <a:srgbClr val="00B0F0"/>
                </a:solidFill>
              </a:rPr>
              <a:t>www.AgeofMobility.com</a:t>
            </a:r>
          </a:p>
          <a:p>
            <a:r>
              <a:rPr lang="en-US" sz="2666" dirty="0"/>
              <a:t>Windows Phone Developer Magazine (online): </a:t>
            </a:r>
            <a:r>
              <a:rPr lang="en-US" sz="2666" dirty="0">
                <a:solidFill>
                  <a:srgbClr val="00B0F0"/>
                </a:solidFill>
                <a:hlinkClick r:id="rId2"/>
              </a:rPr>
              <a:t>http://flip.it/95YFG</a:t>
            </a:r>
            <a:endParaRPr lang="en-US" sz="2666" dirty="0">
              <a:solidFill>
                <a:srgbClr val="00B0F0"/>
              </a:solidFill>
            </a:endParaRPr>
          </a:p>
          <a:p>
            <a:r>
              <a:rPr lang="en-US" sz="2666" dirty="0"/>
              <a:t>Windows Phone 8.1 Jump Start Training: </a:t>
            </a:r>
            <a:r>
              <a:rPr lang="en-US" sz="2666" dirty="0">
                <a:solidFill>
                  <a:srgbClr val="00B0F0"/>
                </a:solidFill>
              </a:rPr>
              <a:t>http://aka.ms/wp81js</a:t>
            </a:r>
          </a:p>
          <a:p>
            <a:r>
              <a:rPr lang="en-US" sz="2666" dirty="0"/>
              <a:t>Windows 8.1 Universal Apps Samples Pack</a:t>
            </a:r>
            <a:br>
              <a:rPr lang="en-US" sz="2666" dirty="0"/>
            </a:br>
            <a:r>
              <a:rPr lang="en-US" sz="2666" dirty="0">
                <a:solidFill>
                  <a:srgbClr val="00B0F0"/>
                </a:solidFill>
              </a:rPr>
              <a:t>https://code.msdn.microsoft.com/windowsapps/Universal-Windows-app-cb3248c3</a:t>
            </a:r>
          </a:p>
        </p:txBody>
      </p:sp>
    </p:spTree>
    <p:extLst>
      <p:ext uri="{BB962C8B-B14F-4D97-AF65-F5344CB8AC3E}">
        <p14:creationId xmlns:p14="http://schemas.microsoft.com/office/powerpoint/2010/main" val="2641419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158" y="153332"/>
            <a:ext cx="9822780" cy="1066497"/>
          </a:xfrm>
        </p:spPr>
        <p:txBody>
          <a:bodyPr rtlCol="0">
            <a:normAutofit/>
          </a:bodyPr>
          <a:lstStyle/>
          <a:p>
            <a:pPr algn="l">
              <a:defRPr/>
            </a:pPr>
            <a:r>
              <a:rPr lang="en-JM" dirty="0" smtClean="0">
                <a:solidFill>
                  <a:srgbClr val="00B0F0"/>
                </a:solidFill>
                <a:latin typeface="Segoe UI Light" panose="020B0502040204020203" pitchFamily="34" charset="0"/>
                <a:cs typeface="Segoe UI Light" panose="020B0502040204020203" pitchFamily="34" charset="0"/>
              </a:rPr>
              <a:t>Thank You!</a:t>
            </a:r>
            <a:endParaRPr lang="en-JM" dirty="0">
              <a:solidFill>
                <a:srgbClr val="00B0F0"/>
              </a:solidFill>
              <a:latin typeface="Segoe UI Light" panose="020B0502040204020203" pitchFamily="34" charset="0"/>
              <a:cs typeface="Segoe UI Light" panose="020B0502040204020203" pitchFamily="34" charset="0"/>
            </a:endParaRPr>
          </a:p>
        </p:txBody>
      </p:sp>
      <p:sp>
        <p:nvSpPr>
          <p:cNvPr id="5" name="Content Placeholder 4"/>
          <p:cNvSpPr>
            <a:spLocks noGrp="1"/>
          </p:cNvSpPr>
          <p:nvPr>
            <p:ph sz="quarter" idx="13"/>
          </p:nvPr>
        </p:nvSpPr>
        <p:spPr/>
        <p:txBody>
          <a:bodyPr/>
          <a:lstStyle/>
          <a:p>
            <a:pPr eaLnBrk="1" hangingPunct="1">
              <a:spcBef>
                <a:spcPct val="0"/>
              </a:spcBef>
            </a:pPr>
            <a:endParaRPr lang="en-JM" dirty="0" smtClean="0">
              <a:latin typeface="Segoe UI Light" panose="020B0502040204020203" pitchFamily="34" charset="0"/>
              <a:cs typeface="Segoe UI Light" panose="020B0502040204020203" pitchFamily="34" charset="0"/>
            </a:endParaRPr>
          </a:p>
          <a:p>
            <a:pPr eaLnBrk="1" hangingPunct="1">
              <a:spcBef>
                <a:spcPct val="0"/>
              </a:spcBef>
            </a:pPr>
            <a:r>
              <a:rPr lang="en-JM" dirty="0" smtClean="0">
                <a:latin typeface="Segoe UI Light" panose="020B0502040204020203" pitchFamily="34" charset="0"/>
                <a:cs typeface="Segoe UI Light" panose="020B0502040204020203" pitchFamily="34" charset="0"/>
              </a:rPr>
              <a:t>Contact me and let me know what you build, I will be happy to help promote your projects.</a:t>
            </a:r>
          </a:p>
          <a:p>
            <a:pPr eaLnBrk="1" hangingPunct="1">
              <a:spcBef>
                <a:spcPct val="0"/>
              </a:spcBef>
            </a:pPr>
            <a:endParaRPr lang="en-JM" dirty="0" smtClean="0">
              <a:latin typeface="Segoe UI Light" panose="020B0502040204020203" pitchFamily="34" charset="0"/>
              <a:cs typeface="Segoe UI Light" panose="020B0502040204020203" pitchFamily="34" charset="0"/>
            </a:endParaRPr>
          </a:p>
        </p:txBody>
      </p:sp>
      <p:sp>
        <p:nvSpPr>
          <p:cNvPr id="18" name="Rectangle 17"/>
          <p:cNvSpPr>
            <a:spLocks noChangeArrowheads="1"/>
          </p:cNvSpPr>
          <p:nvPr/>
        </p:nvSpPr>
        <p:spPr bwMode="auto">
          <a:xfrm>
            <a:off x="7010141" y="2438682"/>
            <a:ext cx="4773845" cy="430826"/>
          </a:xfrm>
          <a:prstGeom prst="rect">
            <a:avLst/>
          </a:prstGeom>
          <a:noFill/>
          <a:ln w="9525">
            <a:noFill/>
            <a:miter lim="800000"/>
            <a:headEnd/>
            <a:tailEnd/>
          </a:ln>
        </p:spPr>
        <p:txBody>
          <a:bodyPr>
            <a:spAutoFit/>
          </a:bodyPr>
          <a:lstStyle/>
          <a:p>
            <a:pPr defTabSz="914139">
              <a:lnSpc>
                <a:spcPct val="110000"/>
              </a:lnSpc>
              <a:defRPr/>
            </a:pPr>
            <a:r>
              <a:rPr lang="en-JM" sz="1961" b="1" dirty="0">
                <a:solidFill>
                  <a:srgbClr val="505050">
                    <a:lumMod val="95000"/>
                    <a:lumOff val="5000"/>
                  </a:srgbClr>
                </a:solidFill>
                <a:latin typeface="Segoe UI Light" panose="020B0502040204020203" pitchFamily="34" charset="0"/>
                <a:cs typeface="Segoe UI Light" panose="020B0502040204020203" pitchFamily="34" charset="0"/>
              </a:rPr>
              <a:t>Blog</a:t>
            </a:r>
            <a:r>
              <a:rPr lang="en-JM" sz="1961" b="1" dirty="0">
                <a:solidFill>
                  <a:srgbClr val="505050"/>
                </a:solidFill>
                <a:latin typeface="Segoe UI Light" panose="020B0502040204020203" pitchFamily="34" charset="0"/>
                <a:cs typeface="Segoe UI Light" panose="020B0502040204020203" pitchFamily="34" charset="0"/>
              </a:rPr>
              <a:t>:</a:t>
            </a:r>
            <a:r>
              <a:rPr lang="en-JM" sz="1961" b="1" dirty="0">
                <a:solidFill>
                  <a:srgbClr val="00B0F0"/>
                </a:solidFill>
                <a:latin typeface="Segoe UI Light" panose="020B0502040204020203" pitchFamily="34" charset="0"/>
                <a:cs typeface="Segoe UI Light" panose="020B0502040204020203" pitchFamily="34" charset="0"/>
              </a:rPr>
              <a:t> </a:t>
            </a:r>
            <a:r>
              <a:rPr lang="en-JM" sz="1961" dirty="0" smtClean="0">
                <a:solidFill>
                  <a:srgbClr val="00B0F0"/>
                </a:solidFill>
                <a:latin typeface="Segoe UI Light" panose="020B0502040204020203" pitchFamily="34" charset="0"/>
                <a:cs typeface="Segoe UI Light" panose="020B0502040204020203" pitchFamily="34" charset="0"/>
              </a:rPr>
              <a:t>www.AndrewSMoll.com</a:t>
            </a:r>
            <a:endParaRPr lang="en-JM" sz="1961" dirty="0">
              <a:solidFill>
                <a:srgbClr val="00B0F0"/>
              </a:solidFill>
              <a:latin typeface="Segoe UI Light" panose="020B0502040204020203" pitchFamily="34" charset="0"/>
              <a:cs typeface="Segoe UI Light" panose="020B0502040204020203" pitchFamily="34" charset="0"/>
            </a:endParaRPr>
          </a:p>
        </p:txBody>
      </p:sp>
      <p:sp>
        <p:nvSpPr>
          <p:cNvPr id="19" name="Rectangle 18"/>
          <p:cNvSpPr>
            <a:spLocks noChangeArrowheads="1"/>
          </p:cNvSpPr>
          <p:nvPr/>
        </p:nvSpPr>
        <p:spPr bwMode="auto">
          <a:xfrm>
            <a:off x="7010141" y="2817458"/>
            <a:ext cx="4672274" cy="430826"/>
          </a:xfrm>
          <a:prstGeom prst="rect">
            <a:avLst/>
          </a:prstGeom>
          <a:noFill/>
          <a:ln w="9525">
            <a:noFill/>
            <a:miter lim="800000"/>
            <a:headEnd/>
            <a:tailEnd/>
          </a:ln>
        </p:spPr>
        <p:txBody>
          <a:bodyPr>
            <a:spAutoFit/>
          </a:bodyPr>
          <a:lstStyle/>
          <a:p>
            <a:pPr defTabSz="914139">
              <a:lnSpc>
                <a:spcPct val="110000"/>
              </a:lnSpc>
              <a:defRPr/>
            </a:pPr>
            <a:r>
              <a:rPr lang="en-JM" sz="1961" b="1" dirty="0">
                <a:solidFill>
                  <a:srgbClr val="505050">
                    <a:lumMod val="95000"/>
                    <a:lumOff val="5000"/>
                  </a:srgbClr>
                </a:solidFill>
                <a:latin typeface="Segoe UI Light" panose="020B0502040204020203" pitchFamily="34" charset="0"/>
                <a:cs typeface="Segoe UI Light" panose="020B0502040204020203" pitchFamily="34" charset="0"/>
              </a:rPr>
              <a:t>Twitter:</a:t>
            </a:r>
            <a:r>
              <a:rPr lang="en-JM" sz="1961" dirty="0">
                <a:solidFill>
                  <a:srgbClr val="505050">
                    <a:lumMod val="95000"/>
                    <a:lumOff val="5000"/>
                  </a:srgbClr>
                </a:solidFill>
                <a:latin typeface="Segoe UI Light" panose="020B0502040204020203" pitchFamily="34" charset="0"/>
                <a:cs typeface="Segoe UI Light" panose="020B0502040204020203" pitchFamily="34" charset="0"/>
              </a:rPr>
              <a:t> </a:t>
            </a:r>
            <a:r>
              <a:rPr lang="en-JM" sz="1961" dirty="0" smtClean="0">
                <a:solidFill>
                  <a:srgbClr val="00B0F0"/>
                </a:solidFill>
                <a:latin typeface="Segoe UI Light" panose="020B0502040204020203" pitchFamily="34" charset="0"/>
                <a:cs typeface="Segoe UI Light" panose="020B0502040204020203" pitchFamily="34" charset="0"/>
              </a:rPr>
              <a:t>@</a:t>
            </a:r>
            <a:r>
              <a:rPr lang="en-JM" sz="1961" dirty="0" err="1" smtClean="0">
                <a:solidFill>
                  <a:srgbClr val="00B0F0"/>
                </a:solidFill>
                <a:latin typeface="Segoe UI Light" panose="020B0502040204020203" pitchFamily="34" charset="0"/>
                <a:cs typeface="Segoe UI Light" panose="020B0502040204020203" pitchFamily="34" charset="0"/>
              </a:rPr>
              <a:t>AskTheData</a:t>
            </a:r>
            <a:endParaRPr lang="en-JM" sz="1961" dirty="0">
              <a:solidFill>
                <a:srgbClr val="00B0F0"/>
              </a:solidFill>
              <a:latin typeface="Segoe UI Light" panose="020B0502040204020203" pitchFamily="34" charset="0"/>
              <a:cs typeface="Segoe UI Light" panose="020B0502040204020203" pitchFamily="34" charset="0"/>
            </a:endParaRPr>
          </a:p>
        </p:txBody>
      </p:sp>
      <p:sp>
        <p:nvSpPr>
          <p:cNvPr id="21" name="Rectangle 20"/>
          <p:cNvSpPr>
            <a:spLocks noChangeArrowheads="1"/>
          </p:cNvSpPr>
          <p:nvPr/>
        </p:nvSpPr>
        <p:spPr bwMode="auto">
          <a:xfrm>
            <a:off x="7010143" y="3555705"/>
            <a:ext cx="4875417" cy="430826"/>
          </a:xfrm>
          <a:prstGeom prst="rect">
            <a:avLst/>
          </a:prstGeom>
          <a:noFill/>
          <a:ln w="9525">
            <a:noFill/>
            <a:miter lim="800000"/>
            <a:headEnd/>
            <a:tailEnd/>
          </a:ln>
        </p:spPr>
        <p:txBody>
          <a:bodyPr wrap="square">
            <a:spAutoFit/>
          </a:bodyPr>
          <a:lstStyle/>
          <a:p>
            <a:pPr defTabSz="914139">
              <a:lnSpc>
                <a:spcPct val="110000"/>
              </a:lnSpc>
              <a:defRPr/>
            </a:pPr>
            <a:r>
              <a:rPr lang="en-JM" sz="1961" b="1" dirty="0">
                <a:solidFill>
                  <a:srgbClr val="505050">
                    <a:lumMod val="95000"/>
                    <a:lumOff val="5000"/>
                  </a:srgbClr>
                </a:solidFill>
                <a:latin typeface="Segoe UI Light" panose="020B0502040204020203" pitchFamily="34" charset="0"/>
                <a:cs typeface="Segoe UI Light" panose="020B0502040204020203" pitchFamily="34" charset="0"/>
              </a:rPr>
              <a:t>LinkedIn: </a:t>
            </a:r>
            <a:r>
              <a:rPr lang="en-JM" sz="1961" dirty="0" smtClean="0">
                <a:solidFill>
                  <a:srgbClr val="00B0F0"/>
                </a:solidFill>
                <a:latin typeface="Segoe UI Light" panose="020B0502040204020203" pitchFamily="34" charset="0"/>
                <a:cs typeface="Segoe UI Light" panose="020B0502040204020203" pitchFamily="34" charset="0"/>
              </a:rPr>
              <a:t>www.linkedin.com/in/andrewmoll</a:t>
            </a:r>
            <a:endParaRPr lang="en-JM" sz="1961" dirty="0">
              <a:solidFill>
                <a:srgbClr val="00B0F0"/>
              </a:solidFill>
              <a:latin typeface="Segoe UI Light" panose="020B0502040204020203" pitchFamily="34" charset="0"/>
              <a:cs typeface="Segoe UI Light" panose="020B0502040204020203" pitchFamily="34" charset="0"/>
            </a:endParaRPr>
          </a:p>
        </p:txBody>
      </p:sp>
      <p:sp>
        <p:nvSpPr>
          <p:cNvPr id="22" name="Rectangle 21"/>
          <p:cNvSpPr>
            <a:spLocks noChangeArrowheads="1"/>
          </p:cNvSpPr>
          <p:nvPr/>
        </p:nvSpPr>
        <p:spPr bwMode="auto">
          <a:xfrm>
            <a:off x="7004655" y="3986531"/>
            <a:ext cx="4164419" cy="424283"/>
          </a:xfrm>
          <a:prstGeom prst="rect">
            <a:avLst/>
          </a:prstGeom>
          <a:noFill/>
          <a:ln w="9525">
            <a:noFill/>
            <a:miter lim="800000"/>
            <a:headEnd/>
            <a:tailEnd/>
          </a:ln>
        </p:spPr>
        <p:txBody>
          <a:bodyPr wrap="square">
            <a:spAutoFit/>
          </a:bodyPr>
          <a:lstStyle/>
          <a:p>
            <a:pPr defTabSz="914139">
              <a:lnSpc>
                <a:spcPct val="110000"/>
              </a:lnSpc>
              <a:defRPr/>
            </a:pPr>
            <a:r>
              <a:rPr lang="en-JM" sz="1961" b="1" dirty="0">
                <a:solidFill>
                  <a:srgbClr val="505050">
                    <a:lumMod val="95000"/>
                    <a:lumOff val="5000"/>
                  </a:srgbClr>
                </a:solidFill>
                <a:latin typeface="Segoe UI Light" panose="020B0502040204020203" pitchFamily="34" charset="0"/>
                <a:cs typeface="Segoe UI Light" panose="020B0502040204020203" pitchFamily="34" charset="0"/>
              </a:rPr>
              <a:t>GitHub</a:t>
            </a:r>
            <a:r>
              <a:rPr lang="en-JM" sz="1961" b="1" dirty="0">
                <a:solidFill>
                  <a:srgbClr val="505050">
                    <a:lumMod val="75000"/>
                    <a:lumOff val="25000"/>
                  </a:srgbClr>
                </a:solidFill>
                <a:latin typeface="Segoe UI Light" panose="020B0502040204020203" pitchFamily="34" charset="0"/>
                <a:cs typeface="Segoe UI Light" panose="020B0502040204020203" pitchFamily="34" charset="0"/>
              </a:rPr>
              <a:t>: </a:t>
            </a:r>
            <a:r>
              <a:rPr lang="en-JM" sz="1961" dirty="0" smtClean="0">
                <a:solidFill>
                  <a:srgbClr val="00B0F0"/>
                </a:solidFill>
                <a:latin typeface="Segoe UI Light" panose="020B0502040204020203" pitchFamily="34" charset="0"/>
                <a:cs typeface="Segoe UI Light" panose="020B0502040204020203" pitchFamily="34" charset="0"/>
              </a:rPr>
              <a:t>github.com/</a:t>
            </a:r>
            <a:r>
              <a:rPr lang="en-JM" sz="1961" dirty="0" err="1" smtClean="0">
                <a:solidFill>
                  <a:srgbClr val="00B0F0"/>
                </a:solidFill>
                <a:latin typeface="Segoe UI Light" panose="020B0502040204020203" pitchFamily="34" charset="0"/>
                <a:cs typeface="Segoe UI Light" panose="020B0502040204020203" pitchFamily="34" charset="0"/>
              </a:rPr>
              <a:t>AndrewMoll</a:t>
            </a:r>
            <a:endParaRPr lang="en-JM" sz="1961" dirty="0">
              <a:solidFill>
                <a:srgbClr val="00B0F0"/>
              </a:solidFill>
              <a:latin typeface="Segoe UI Light" panose="020B0502040204020203" pitchFamily="34" charset="0"/>
              <a:cs typeface="Segoe UI Light" panose="020B0502040204020203" pitchFamily="34" charset="0"/>
            </a:endParaRPr>
          </a:p>
        </p:txBody>
      </p:sp>
      <p:sp>
        <p:nvSpPr>
          <p:cNvPr id="12" name="Rectangle 11"/>
          <p:cNvSpPr>
            <a:spLocks noChangeArrowheads="1"/>
          </p:cNvSpPr>
          <p:nvPr/>
        </p:nvSpPr>
        <p:spPr bwMode="auto">
          <a:xfrm>
            <a:off x="7004655" y="3199408"/>
            <a:ext cx="4469132" cy="430826"/>
          </a:xfrm>
          <a:prstGeom prst="rect">
            <a:avLst/>
          </a:prstGeom>
          <a:noFill/>
          <a:ln w="9525">
            <a:noFill/>
            <a:miter lim="800000"/>
            <a:headEnd/>
            <a:tailEnd/>
          </a:ln>
        </p:spPr>
        <p:txBody>
          <a:bodyPr>
            <a:spAutoFit/>
          </a:bodyPr>
          <a:lstStyle/>
          <a:p>
            <a:pPr defTabSz="914139">
              <a:lnSpc>
                <a:spcPct val="110000"/>
              </a:lnSpc>
              <a:defRPr/>
            </a:pPr>
            <a:r>
              <a:rPr lang="en-JM" sz="1961" b="1" dirty="0">
                <a:solidFill>
                  <a:srgbClr val="505050">
                    <a:lumMod val="95000"/>
                    <a:lumOff val="5000"/>
                  </a:srgbClr>
                </a:solidFill>
                <a:latin typeface="Segoe UI Light" panose="020B0502040204020203" pitchFamily="34" charset="0"/>
                <a:cs typeface="Segoe UI Light" panose="020B0502040204020203" pitchFamily="34" charset="0"/>
              </a:rPr>
              <a:t>Email: </a:t>
            </a:r>
            <a:r>
              <a:rPr lang="en-JM" sz="1961" dirty="0" smtClean="0">
                <a:solidFill>
                  <a:srgbClr val="00B0F0"/>
                </a:solidFill>
                <a:latin typeface="Segoe UI Light" panose="020B0502040204020203" pitchFamily="34" charset="0"/>
                <a:cs typeface="Segoe UI Light" panose="020B0502040204020203" pitchFamily="34" charset="0"/>
              </a:rPr>
              <a:t>Andrew.Moll@microsoft.com</a:t>
            </a:r>
            <a:endParaRPr lang="en-JM" sz="1961" dirty="0">
              <a:solidFill>
                <a:srgbClr val="00B0F0"/>
              </a:solidFill>
              <a:latin typeface="Segoe UI Light" panose="020B0502040204020203" pitchFamily="34" charset="0"/>
              <a:cs typeface="Segoe UI Light" panose="020B0502040204020203"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2126522"/>
            <a:ext cx="6096000" cy="3467100"/>
          </a:xfrm>
          <a:prstGeom prst="rect">
            <a:avLst/>
          </a:prstGeom>
        </p:spPr>
      </p:pic>
    </p:spTree>
    <p:extLst>
      <p:ext uri="{BB962C8B-B14F-4D97-AF65-F5344CB8AC3E}">
        <p14:creationId xmlns:p14="http://schemas.microsoft.com/office/powerpoint/2010/main" val="29088792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57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Line Callout 1 (Accent Bar) 48"/>
          <p:cNvSpPr/>
          <p:nvPr/>
        </p:nvSpPr>
        <p:spPr bwMode="auto">
          <a:xfrm>
            <a:off x="10156790" y="4585823"/>
            <a:ext cx="1593540" cy="429236"/>
          </a:xfrm>
          <a:prstGeom prst="accentCallout1">
            <a:avLst>
              <a:gd name="adj1" fmla="val 45693"/>
              <a:gd name="adj2" fmla="val 102517"/>
              <a:gd name="adj3" fmla="val -186019"/>
              <a:gd name="adj4" fmla="val 117910"/>
            </a:avLst>
          </a:prstGeom>
          <a:noFill/>
          <a:ln>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r" defTabSz="1268006" fontAlgn="base">
              <a:lnSpc>
                <a:spcPct val="90000"/>
              </a:lnSpc>
              <a:spcBef>
                <a:spcPct val="0"/>
              </a:spcBef>
              <a:spcAft>
                <a:spcPct val="0"/>
              </a:spcAft>
            </a:pPr>
            <a:r>
              <a:rPr lang="en-US" sz="1467" dirty="0">
                <a:solidFill>
                  <a:schemeClr val="tx1"/>
                </a:solidFill>
                <a:ea typeface="Segoe UI" pitchFamily="34" charset="0"/>
                <a:cs typeface="Segoe UI" pitchFamily="34" charset="0"/>
              </a:rPr>
              <a:t>Easy for users to get &amp; stay current</a:t>
            </a:r>
          </a:p>
        </p:txBody>
      </p:sp>
      <p:sp>
        <p:nvSpPr>
          <p:cNvPr id="47" name="Line Callout 1 (Accent Bar) 46"/>
          <p:cNvSpPr/>
          <p:nvPr/>
        </p:nvSpPr>
        <p:spPr bwMode="auto">
          <a:xfrm>
            <a:off x="10332703" y="1876366"/>
            <a:ext cx="1618075" cy="464316"/>
          </a:xfrm>
          <a:prstGeom prst="accentCallout1">
            <a:avLst>
              <a:gd name="adj1" fmla="val 54459"/>
              <a:gd name="adj2" fmla="val -3321"/>
              <a:gd name="adj3" fmla="val 199837"/>
              <a:gd name="adj4" fmla="val -22801"/>
            </a:avLst>
          </a:prstGeom>
          <a:noFill/>
          <a:ln>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defTabSz="1268006" fontAlgn="base">
              <a:lnSpc>
                <a:spcPct val="90000"/>
              </a:lnSpc>
              <a:spcBef>
                <a:spcPct val="0"/>
              </a:spcBef>
              <a:spcAft>
                <a:spcPts val="400"/>
              </a:spcAft>
            </a:pPr>
            <a:r>
              <a:rPr lang="en-US" sz="1467" dirty="0">
                <a:solidFill>
                  <a:schemeClr val="tx1"/>
                </a:solidFill>
                <a:ea typeface="Segoe UI" pitchFamily="34" charset="0"/>
                <a:cs typeface="Segoe UI" pitchFamily="34" charset="0"/>
              </a:rPr>
              <a:t>Unified core </a:t>
            </a:r>
            <a:br>
              <a:rPr lang="en-US" sz="1467" dirty="0">
                <a:solidFill>
                  <a:schemeClr val="tx1"/>
                </a:solidFill>
                <a:ea typeface="Segoe UI" pitchFamily="34" charset="0"/>
                <a:cs typeface="Segoe UI" pitchFamily="34" charset="0"/>
              </a:rPr>
            </a:br>
            <a:r>
              <a:rPr lang="en-US" sz="1467" dirty="0">
                <a:solidFill>
                  <a:schemeClr val="tx1"/>
                </a:solidFill>
                <a:ea typeface="Segoe UI" pitchFamily="34" charset="0"/>
                <a:cs typeface="Segoe UI" pitchFamily="34" charset="0"/>
              </a:rPr>
              <a:t>and app platform</a:t>
            </a:r>
          </a:p>
        </p:txBody>
      </p:sp>
      <p:sp>
        <p:nvSpPr>
          <p:cNvPr id="2" name="Title 1"/>
          <p:cNvSpPr>
            <a:spLocks noGrp="1"/>
          </p:cNvSpPr>
          <p:nvPr>
            <p:ph type="title"/>
          </p:nvPr>
        </p:nvSpPr>
        <p:spPr/>
        <p:txBody>
          <a:bodyPr/>
          <a:lstStyle/>
          <a:p>
            <a:r>
              <a:rPr lang="en-US" dirty="0" smtClean="0"/>
              <a:t>The convergence journey</a:t>
            </a:r>
            <a:endParaRPr lang="en-US" dirty="0"/>
          </a:p>
        </p:txBody>
      </p:sp>
      <p:sp>
        <p:nvSpPr>
          <p:cNvPr id="3" name="Rectangle 2"/>
          <p:cNvSpPr/>
          <p:nvPr/>
        </p:nvSpPr>
        <p:spPr bwMode="auto">
          <a:xfrm>
            <a:off x="9347397" y="3415582"/>
            <a:ext cx="2844604" cy="182773"/>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27033" y="3396234"/>
            <a:ext cx="2682260" cy="210293"/>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2378147" y="3396235"/>
            <a:ext cx="4964759" cy="205951"/>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210" y="1539158"/>
            <a:ext cx="1231692" cy="292509"/>
          </a:xfrm>
          <a:prstGeom prst="rect">
            <a:avLst/>
          </a:prstGeom>
          <a:solidFill>
            <a:srgbClr val="009900"/>
          </a:solidFill>
          <a:ln>
            <a:solidFill>
              <a:srgbClr val="0099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19556" y="5258005"/>
            <a:ext cx="1286107" cy="298828"/>
          </a:xfrm>
          <a:prstGeom prst="rect">
            <a:avLst/>
          </a:prstGeom>
          <a:solidFill>
            <a:schemeClr val="accent2"/>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7226375" y="3396236"/>
            <a:ext cx="2377231" cy="192681"/>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9" name="Straight Connector 8"/>
          <p:cNvCxnSpPr/>
          <p:nvPr/>
        </p:nvCxnSpPr>
        <p:spPr>
          <a:xfrm>
            <a:off x="1231901" y="1683990"/>
            <a:ext cx="1227835" cy="740028"/>
          </a:xfrm>
          <a:prstGeom prst="line">
            <a:avLst/>
          </a:prstGeom>
          <a:ln w="203200" cap="rnd">
            <a:solidFill>
              <a:srgbClr val="0099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6672697" y="4100336"/>
            <a:ext cx="559073" cy="414197"/>
          </a:xfrm>
          <a:prstGeom prst="line">
            <a:avLst/>
          </a:prstGeom>
          <a:ln w="2032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2475353" y="2427506"/>
            <a:ext cx="5593151" cy="161"/>
          </a:xfrm>
          <a:prstGeom prst="line">
            <a:avLst/>
          </a:prstGeom>
          <a:ln w="209550" cap="rnd">
            <a:solidFill>
              <a:srgbClr val="0099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2437305" y="4519523"/>
            <a:ext cx="4209731" cy="11344"/>
          </a:xfrm>
          <a:prstGeom prst="line">
            <a:avLst/>
          </a:prstGeom>
          <a:ln w="2032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81996" y="5445951"/>
            <a:ext cx="3334952" cy="697200"/>
          </a:xfrm>
          <a:prstGeom prst="rect">
            <a:avLst/>
          </a:prstGeom>
          <a:noFill/>
        </p:spPr>
        <p:txBody>
          <a:bodyPr wrap="square" lIns="248695" tIns="198956" rIns="248695" bIns="198956" rtlCol="0">
            <a:spAutoFit/>
          </a:bodyPr>
          <a:lstStyle/>
          <a:p>
            <a:pPr>
              <a:lnSpc>
                <a:spcPct val="90000"/>
              </a:lnSpc>
              <a:spcBef>
                <a:spcPts val="816"/>
              </a:spcBef>
            </a:pPr>
            <a:r>
              <a:rPr lang="en-US" sz="2133" dirty="0">
                <a:gradFill>
                  <a:gsLst>
                    <a:gs pos="2917">
                      <a:srgbClr val="000000"/>
                    </a:gs>
                    <a:gs pos="30000">
                      <a:srgbClr val="000000"/>
                    </a:gs>
                  </a:gsLst>
                  <a:lin ang="5400000" scaled="0"/>
                </a:gradFill>
                <a:latin typeface="Segoe UI Light"/>
              </a:rPr>
              <a:t>Windows Phone 7.5</a:t>
            </a:r>
            <a:endParaRPr lang="en-US" sz="2400" dirty="0">
              <a:gradFill>
                <a:gsLst>
                  <a:gs pos="2917">
                    <a:srgbClr val="000000"/>
                  </a:gs>
                  <a:gs pos="30000">
                    <a:srgbClr val="000000"/>
                  </a:gs>
                </a:gsLst>
                <a:lin ang="5400000" scaled="0"/>
              </a:gradFill>
              <a:latin typeface="Segoe UI Light"/>
            </a:endParaRPr>
          </a:p>
        </p:txBody>
      </p:sp>
      <p:sp>
        <p:nvSpPr>
          <p:cNvPr id="14" name="TextBox 13"/>
          <p:cNvSpPr txBox="1"/>
          <p:nvPr/>
        </p:nvSpPr>
        <p:spPr>
          <a:xfrm>
            <a:off x="2269607" y="4614764"/>
            <a:ext cx="3362264" cy="697200"/>
          </a:xfrm>
          <a:prstGeom prst="rect">
            <a:avLst/>
          </a:prstGeom>
          <a:noFill/>
        </p:spPr>
        <p:txBody>
          <a:bodyPr wrap="square" lIns="248695" tIns="198956" rIns="248695" bIns="198956" rtlCol="0">
            <a:spAutoFit/>
          </a:bodyPr>
          <a:lstStyle/>
          <a:p>
            <a:pPr>
              <a:lnSpc>
                <a:spcPct val="90000"/>
              </a:lnSpc>
              <a:spcBef>
                <a:spcPts val="816"/>
              </a:spcBef>
            </a:pPr>
            <a:r>
              <a:rPr lang="en-US" sz="2133" dirty="0">
                <a:gradFill>
                  <a:gsLst>
                    <a:gs pos="2917">
                      <a:srgbClr val="000000"/>
                    </a:gs>
                    <a:gs pos="30000">
                      <a:srgbClr val="000000"/>
                    </a:gs>
                  </a:gsLst>
                  <a:lin ang="5400000" scaled="0"/>
                </a:gradFill>
                <a:latin typeface="Segoe UI Light"/>
              </a:rPr>
              <a:t>Windows Phone 8</a:t>
            </a:r>
            <a:endParaRPr lang="en-US" sz="2400" dirty="0">
              <a:gradFill>
                <a:gsLst>
                  <a:gs pos="2917">
                    <a:srgbClr val="000000"/>
                  </a:gs>
                  <a:gs pos="30000">
                    <a:srgbClr val="000000"/>
                  </a:gs>
                </a:gsLst>
                <a:lin ang="5400000" scaled="0"/>
              </a:gradFill>
            </a:endParaRPr>
          </a:p>
        </p:txBody>
      </p:sp>
      <p:sp>
        <p:nvSpPr>
          <p:cNvPr id="15" name="TextBox 14"/>
          <p:cNvSpPr txBox="1"/>
          <p:nvPr/>
        </p:nvSpPr>
        <p:spPr>
          <a:xfrm>
            <a:off x="7020239" y="4181043"/>
            <a:ext cx="1755987" cy="992601"/>
          </a:xfrm>
          <a:prstGeom prst="rect">
            <a:avLst/>
          </a:prstGeom>
          <a:noFill/>
        </p:spPr>
        <p:txBody>
          <a:bodyPr wrap="square" lIns="248695" tIns="198956" rIns="248695" bIns="198956" rtlCol="0">
            <a:spAutoFit/>
          </a:bodyPr>
          <a:lstStyle/>
          <a:p>
            <a:pPr>
              <a:lnSpc>
                <a:spcPct val="90000"/>
              </a:lnSpc>
              <a:spcBef>
                <a:spcPts val="816"/>
              </a:spcBef>
            </a:pPr>
            <a:r>
              <a:rPr lang="en-US" sz="2133" dirty="0">
                <a:gradFill>
                  <a:gsLst>
                    <a:gs pos="2917">
                      <a:srgbClr val="000000"/>
                    </a:gs>
                    <a:gs pos="30000">
                      <a:srgbClr val="000000"/>
                    </a:gs>
                  </a:gsLst>
                  <a:lin ang="5400000" scaled="0"/>
                </a:gradFill>
                <a:latin typeface="Segoe UI Light"/>
              </a:rPr>
              <a:t>Windows Phone 8.1</a:t>
            </a:r>
            <a:endParaRPr lang="en-US" sz="2400" dirty="0">
              <a:gradFill>
                <a:gsLst>
                  <a:gs pos="2917">
                    <a:srgbClr val="000000"/>
                  </a:gs>
                  <a:gs pos="30000">
                    <a:srgbClr val="000000"/>
                  </a:gs>
                </a:gsLst>
                <a:lin ang="5400000" scaled="0"/>
              </a:gradFill>
            </a:endParaRPr>
          </a:p>
        </p:txBody>
      </p:sp>
      <p:sp>
        <p:nvSpPr>
          <p:cNvPr id="16" name="TextBox 15"/>
          <p:cNvSpPr txBox="1"/>
          <p:nvPr/>
        </p:nvSpPr>
        <p:spPr>
          <a:xfrm>
            <a:off x="2556076" y="2936969"/>
            <a:ext cx="1900405" cy="697200"/>
          </a:xfrm>
          <a:prstGeom prst="rect">
            <a:avLst/>
          </a:prstGeom>
          <a:noFill/>
        </p:spPr>
        <p:txBody>
          <a:bodyPr wrap="square" lIns="248695" tIns="198956" rIns="248695" bIns="198956" rtlCol="0">
            <a:spAutoFit/>
          </a:bodyPr>
          <a:lstStyle/>
          <a:p>
            <a:pPr>
              <a:lnSpc>
                <a:spcPct val="90000"/>
              </a:lnSpc>
              <a:spcBef>
                <a:spcPts val="816"/>
              </a:spcBef>
            </a:pPr>
            <a:r>
              <a:rPr lang="en-US" sz="2133" dirty="0">
                <a:gradFill>
                  <a:gsLst>
                    <a:gs pos="2917">
                      <a:srgbClr val="000000"/>
                    </a:gs>
                    <a:gs pos="30000">
                      <a:srgbClr val="000000"/>
                    </a:gs>
                  </a:gsLst>
                  <a:lin ang="5400000" scaled="0"/>
                </a:gradFill>
                <a:latin typeface="Segoe UI Light"/>
              </a:rPr>
              <a:t>Windows 8</a:t>
            </a:r>
            <a:endParaRPr lang="en-US" sz="2400" dirty="0">
              <a:gradFill>
                <a:gsLst>
                  <a:gs pos="2917">
                    <a:srgbClr val="000000"/>
                  </a:gs>
                  <a:gs pos="30000">
                    <a:srgbClr val="000000"/>
                  </a:gs>
                </a:gsLst>
                <a:lin ang="5400000" scaled="0"/>
              </a:gradFill>
            </a:endParaRPr>
          </a:p>
        </p:txBody>
      </p:sp>
      <p:sp>
        <p:nvSpPr>
          <p:cNvPr id="17" name="TextBox 16"/>
          <p:cNvSpPr txBox="1"/>
          <p:nvPr/>
        </p:nvSpPr>
        <p:spPr>
          <a:xfrm>
            <a:off x="2234563" y="1781795"/>
            <a:ext cx="1755987" cy="697200"/>
          </a:xfrm>
          <a:prstGeom prst="rect">
            <a:avLst/>
          </a:prstGeom>
          <a:noFill/>
        </p:spPr>
        <p:txBody>
          <a:bodyPr wrap="square" lIns="248695" tIns="198956" rIns="248695" bIns="198956" rtlCol="0">
            <a:spAutoFit/>
          </a:bodyPr>
          <a:lstStyle/>
          <a:p>
            <a:pPr>
              <a:lnSpc>
                <a:spcPct val="90000"/>
              </a:lnSpc>
              <a:spcBef>
                <a:spcPts val="816"/>
              </a:spcBef>
            </a:pPr>
            <a:r>
              <a:rPr lang="en-US" sz="2133" dirty="0">
                <a:gradFill>
                  <a:gsLst>
                    <a:gs pos="2917">
                      <a:srgbClr val="000000"/>
                    </a:gs>
                    <a:gs pos="30000">
                      <a:srgbClr val="000000"/>
                    </a:gs>
                  </a:gsLst>
                  <a:lin ang="5400000" scaled="0"/>
                </a:gradFill>
                <a:latin typeface="Segoe UI Light"/>
              </a:rPr>
              <a:t>Xbox One</a:t>
            </a:r>
            <a:endParaRPr lang="en-US" sz="2400" dirty="0">
              <a:gradFill>
                <a:gsLst>
                  <a:gs pos="2917">
                    <a:srgbClr val="000000"/>
                  </a:gs>
                  <a:gs pos="30000">
                    <a:srgbClr val="000000"/>
                  </a:gs>
                </a:gsLst>
                <a:lin ang="5400000" scaled="0"/>
              </a:gradFill>
            </a:endParaRPr>
          </a:p>
        </p:txBody>
      </p:sp>
      <p:sp>
        <p:nvSpPr>
          <p:cNvPr id="18" name="TextBox 17"/>
          <p:cNvSpPr txBox="1"/>
          <p:nvPr/>
        </p:nvSpPr>
        <p:spPr>
          <a:xfrm>
            <a:off x="7787684" y="5458366"/>
            <a:ext cx="3372555" cy="697200"/>
          </a:xfrm>
          <a:prstGeom prst="rect">
            <a:avLst/>
          </a:prstGeom>
          <a:noFill/>
        </p:spPr>
        <p:txBody>
          <a:bodyPr wrap="square" lIns="248695" tIns="198956" rIns="248695" bIns="198956" rtlCol="0">
            <a:spAutoFit/>
          </a:bodyPr>
          <a:lstStyle/>
          <a:p>
            <a:pPr>
              <a:lnSpc>
                <a:spcPct val="90000"/>
              </a:lnSpc>
              <a:spcBef>
                <a:spcPts val="816"/>
              </a:spcBef>
            </a:pPr>
            <a:r>
              <a:rPr lang="en-US" sz="2133" dirty="0">
                <a:gradFill>
                  <a:gsLst>
                    <a:gs pos="2917">
                      <a:srgbClr val="000000"/>
                    </a:gs>
                    <a:gs pos="30000">
                      <a:srgbClr val="000000"/>
                    </a:gs>
                  </a:gsLst>
                  <a:lin ang="5400000" scaled="0"/>
                </a:gradFill>
                <a:latin typeface="Segoe UI Light"/>
              </a:rPr>
              <a:t>Windows on Devices</a:t>
            </a:r>
            <a:endParaRPr lang="en-US" sz="2400" dirty="0">
              <a:gradFill>
                <a:gsLst>
                  <a:gs pos="2917">
                    <a:srgbClr val="000000"/>
                  </a:gs>
                  <a:gs pos="30000">
                    <a:srgbClr val="000000"/>
                  </a:gs>
                </a:gsLst>
                <a:lin ang="5400000" scaled="0"/>
              </a:gradFill>
            </a:endParaRPr>
          </a:p>
        </p:txBody>
      </p:sp>
      <p:sp>
        <p:nvSpPr>
          <p:cNvPr id="19" name="TextBox 18"/>
          <p:cNvSpPr txBox="1"/>
          <p:nvPr/>
        </p:nvSpPr>
        <p:spPr>
          <a:xfrm>
            <a:off x="1089524" y="1091567"/>
            <a:ext cx="1755987" cy="697200"/>
          </a:xfrm>
          <a:prstGeom prst="rect">
            <a:avLst/>
          </a:prstGeom>
          <a:noFill/>
        </p:spPr>
        <p:txBody>
          <a:bodyPr wrap="square" lIns="248695" tIns="198956" rIns="248695" bIns="198956" rtlCol="0">
            <a:spAutoFit/>
          </a:bodyPr>
          <a:lstStyle/>
          <a:p>
            <a:pPr>
              <a:lnSpc>
                <a:spcPct val="90000"/>
              </a:lnSpc>
              <a:spcBef>
                <a:spcPts val="816"/>
              </a:spcBef>
            </a:pPr>
            <a:r>
              <a:rPr lang="en-US" sz="2133" dirty="0">
                <a:gradFill>
                  <a:gsLst>
                    <a:gs pos="2917">
                      <a:srgbClr val="000000"/>
                    </a:gs>
                    <a:gs pos="30000">
                      <a:srgbClr val="000000"/>
                    </a:gs>
                  </a:gsLst>
                  <a:lin ang="5400000" scaled="0"/>
                </a:gradFill>
                <a:latin typeface="Segoe UI Light"/>
              </a:rPr>
              <a:t>Xbox 360</a:t>
            </a:r>
            <a:endParaRPr lang="en-US" sz="2400" dirty="0">
              <a:gradFill>
                <a:gsLst>
                  <a:gs pos="2917">
                    <a:srgbClr val="000000"/>
                  </a:gs>
                  <a:gs pos="30000">
                    <a:srgbClr val="000000"/>
                  </a:gs>
                </a:gsLst>
                <a:lin ang="5400000" scaled="0"/>
              </a:gradFill>
              <a:latin typeface="Segoe UI Light"/>
            </a:endParaRPr>
          </a:p>
        </p:txBody>
      </p:sp>
      <p:sp>
        <p:nvSpPr>
          <p:cNvPr id="20" name="Oval 19"/>
          <p:cNvSpPr/>
          <p:nvPr/>
        </p:nvSpPr>
        <p:spPr>
          <a:xfrm>
            <a:off x="1089525" y="1548017"/>
            <a:ext cx="304849" cy="304849"/>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err="1">
              <a:solidFill>
                <a:srgbClr val="FFFFFF"/>
              </a:solidFill>
            </a:endParaRPr>
          </a:p>
        </p:txBody>
      </p:sp>
      <p:cxnSp>
        <p:nvCxnSpPr>
          <p:cNvPr id="21" name="Straight Connector 20"/>
          <p:cNvCxnSpPr>
            <a:endCxn id="22" idx="1"/>
          </p:cNvCxnSpPr>
          <p:nvPr/>
        </p:nvCxnSpPr>
        <p:spPr>
          <a:xfrm>
            <a:off x="8068505" y="2427505"/>
            <a:ext cx="1278892" cy="887259"/>
          </a:xfrm>
          <a:prstGeom prst="line">
            <a:avLst/>
          </a:prstGeom>
          <a:ln w="203200" cap="rnd">
            <a:solidFill>
              <a:srgbClr val="0099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bwMode="auto">
          <a:xfrm>
            <a:off x="9347397" y="3219802"/>
            <a:ext cx="2844604" cy="189924"/>
          </a:xfrm>
          <a:prstGeom prst="rect">
            <a:avLst/>
          </a:prstGeom>
          <a:solidFill>
            <a:srgbClr val="009900"/>
          </a:solidFill>
          <a:ln>
            <a:solidFill>
              <a:srgbClr val="0099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Rectangle 22"/>
          <p:cNvSpPr/>
          <p:nvPr/>
        </p:nvSpPr>
        <p:spPr bwMode="auto">
          <a:xfrm>
            <a:off x="9347395" y="3604211"/>
            <a:ext cx="2844605" cy="192008"/>
          </a:xfrm>
          <a:prstGeom prst="rect">
            <a:avLst/>
          </a:prstGeom>
          <a:solidFill>
            <a:schemeClr val="accent2"/>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p:cNvSpPr/>
          <p:nvPr/>
        </p:nvSpPr>
        <p:spPr bwMode="auto">
          <a:xfrm>
            <a:off x="9608309" y="3797405"/>
            <a:ext cx="2583692" cy="192008"/>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25" name="Straight Connector 24"/>
          <p:cNvCxnSpPr>
            <a:endCxn id="23" idx="1"/>
          </p:cNvCxnSpPr>
          <p:nvPr/>
        </p:nvCxnSpPr>
        <p:spPr>
          <a:xfrm flipV="1">
            <a:off x="8492868" y="3700215"/>
            <a:ext cx="854525" cy="396013"/>
          </a:xfrm>
          <a:prstGeom prst="line">
            <a:avLst/>
          </a:prstGeom>
          <a:ln w="2032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7226375" y="4096227"/>
            <a:ext cx="1266493" cy="3424"/>
          </a:xfrm>
          <a:prstGeom prst="line">
            <a:avLst/>
          </a:prstGeom>
          <a:ln w="2032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1286316" y="4541068"/>
            <a:ext cx="1150989" cy="852728"/>
          </a:xfrm>
          <a:prstGeom prst="line">
            <a:avLst/>
          </a:prstGeom>
          <a:ln w="2032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1089525" y="5258005"/>
            <a:ext cx="304849" cy="304849"/>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err="1">
              <a:solidFill>
                <a:srgbClr val="FFFFFF"/>
              </a:solidFill>
            </a:endParaRPr>
          </a:p>
        </p:txBody>
      </p:sp>
      <p:sp>
        <p:nvSpPr>
          <p:cNvPr id="29" name="Rounded Rectangle 28"/>
          <p:cNvSpPr/>
          <p:nvPr/>
        </p:nvSpPr>
        <p:spPr bwMode="auto">
          <a:xfrm>
            <a:off x="2349985" y="2236728"/>
            <a:ext cx="350827" cy="2498829"/>
          </a:xfrm>
          <a:prstGeom prst="roundRect">
            <a:avLst>
              <a:gd name="adj" fmla="val 50000"/>
            </a:avLst>
          </a:prstGeom>
          <a:solidFill>
            <a:schemeClr val="bg1"/>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0" name="Oval 29"/>
          <p:cNvSpPr/>
          <p:nvPr/>
        </p:nvSpPr>
        <p:spPr>
          <a:xfrm>
            <a:off x="2394799" y="2302279"/>
            <a:ext cx="261199" cy="261199"/>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err="1">
              <a:solidFill>
                <a:srgbClr val="FFFFFF"/>
              </a:solidFill>
            </a:endParaRPr>
          </a:p>
        </p:txBody>
      </p:sp>
      <p:sp>
        <p:nvSpPr>
          <p:cNvPr id="31" name="Oval 30"/>
          <p:cNvSpPr/>
          <p:nvPr/>
        </p:nvSpPr>
        <p:spPr>
          <a:xfrm>
            <a:off x="2394799" y="3380026"/>
            <a:ext cx="261199" cy="261199"/>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err="1">
              <a:solidFill>
                <a:srgbClr val="FFFFFF"/>
              </a:solidFill>
            </a:endParaRPr>
          </a:p>
        </p:txBody>
      </p:sp>
      <p:sp>
        <p:nvSpPr>
          <p:cNvPr id="32" name="Oval 31"/>
          <p:cNvSpPr/>
          <p:nvPr/>
        </p:nvSpPr>
        <p:spPr>
          <a:xfrm>
            <a:off x="2394027" y="4394595"/>
            <a:ext cx="261199" cy="261199"/>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err="1">
              <a:solidFill>
                <a:srgbClr val="FFFFFF"/>
              </a:solidFill>
            </a:endParaRPr>
          </a:p>
        </p:txBody>
      </p:sp>
      <p:sp>
        <p:nvSpPr>
          <p:cNvPr id="33" name="Rounded Rectangle 32"/>
          <p:cNvSpPr/>
          <p:nvPr/>
        </p:nvSpPr>
        <p:spPr bwMode="auto">
          <a:xfrm>
            <a:off x="7082016" y="3334517"/>
            <a:ext cx="350827" cy="957615"/>
          </a:xfrm>
          <a:prstGeom prst="roundRect">
            <a:avLst>
              <a:gd name="adj" fmla="val 50000"/>
            </a:avLst>
          </a:prstGeom>
          <a:solidFill>
            <a:schemeClr val="bg1"/>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5" tIns="198956" rIns="248695" bIns="198956" numCol="1" spcCol="0" rtlCol="0" fromWordArt="0" anchor="t" anchorCtr="0" forceAA="0" compatLnSpc="1">
            <a:prstTxWarp prst="textNoShape">
              <a:avLst/>
            </a:prstTxWarp>
            <a:noAutofit/>
          </a:bodyPr>
          <a:lstStyle/>
          <a:p>
            <a:pPr algn="ctr" defTabSz="126800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Oval 33"/>
          <p:cNvSpPr/>
          <p:nvPr/>
        </p:nvSpPr>
        <p:spPr>
          <a:xfrm>
            <a:off x="7126830" y="3380026"/>
            <a:ext cx="261199" cy="261199"/>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err="1">
              <a:solidFill>
                <a:srgbClr val="FFFFFF"/>
              </a:solidFill>
            </a:endParaRPr>
          </a:p>
        </p:txBody>
      </p:sp>
      <p:sp>
        <p:nvSpPr>
          <p:cNvPr id="35" name="Oval 34"/>
          <p:cNvSpPr/>
          <p:nvPr/>
        </p:nvSpPr>
        <p:spPr>
          <a:xfrm>
            <a:off x="7126057" y="3981313"/>
            <a:ext cx="261199" cy="261199"/>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err="1">
              <a:solidFill>
                <a:srgbClr val="FFFFFF"/>
              </a:solidFill>
            </a:endParaRPr>
          </a:p>
        </p:txBody>
      </p:sp>
      <p:sp>
        <p:nvSpPr>
          <p:cNvPr id="36" name="TextBox 35"/>
          <p:cNvSpPr txBox="1"/>
          <p:nvPr/>
        </p:nvSpPr>
        <p:spPr>
          <a:xfrm>
            <a:off x="6568145" y="2785618"/>
            <a:ext cx="2181900" cy="697200"/>
          </a:xfrm>
          <a:prstGeom prst="rect">
            <a:avLst/>
          </a:prstGeom>
          <a:noFill/>
        </p:spPr>
        <p:txBody>
          <a:bodyPr wrap="square" lIns="248695" tIns="198956" rIns="248695" bIns="198956" rtlCol="0">
            <a:spAutoFit/>
          </a:bodyPr>
          <a:lstStyle/>
          <a:p>
            <a:pPr>
              <a:lnSpc>
                <a:spcPct val="90000"/>
              </a:lnSpc>
              <a:spcBef>
                <a:spcPts val="816"/>
              </a:spcBef>
            </a:pPr>
            <a:r>
              <a:rPr lang="en-US" sz="2133" dirty="0">
                <a:gradFill>
                  <a:gsLst>
                    <a:gs pos="2917">
                      <a:srgbClr val="000000"/>
                    </a:gs>
                    <a:gs pos="30000">
                      <a:srgbClr val="000000"/>
                    </a:gs>
                  </a:gsLst>
                  <a:lin ang="5400000" scaled="0"/>
                </a:gradFill>
                <a:latin typeface="Segoe UI Light"/>
              </a:rPr>
              <a:t>Windows 8.1</a:t>
            </a:r>
            <a:endParaRPr lang="en-US" sz="2400" dirty="0">
              <a:gradFill>
                <a:gsLst>
                  <a:gs pos="2917">
                    <a:srgbClr val="000000"/>
                  </a:gs>
                  <a:gs pos="30000">
                    <a:srgbClr val="000000"/>
                  </a:gs>
                </a:gsLst>
                <a:lin ang="5400000" scaled="0"/>
              </a:gradFill>
            </a:endParaRPr>
          </a:p>
        </p:txBody>
      </p:sp>
      <p:cxnSp>
        <p:nvCxnSpPr>
          <p:cNvPr id="37" name="Straight Connector 36"/>
          <p:cNvCxnSpPr/>
          <p:nvPr/>
        </p:nvCxnSpPr>
        <p:spPr>
          <a:xfrm flipV="1">
            <a:off x="7646332" y="3882785"/>
            <a:ext cx="2188544" cy="1832376"/>
          </a:xfrm>
          <a:prstGeom prst="line">
            <a:avLst/>
          </a:prstGeom>
          <a:ln w="203200" cap="rnd">
            <a:solidFill>
              <a:srgbClr val="FFC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38" name="Group 30"/>
          <p:cNvGrpSpPr/>
          <p:nvPr/>
        </p:nvGrpSpPr>
        <p:grpSpPr>
          <a:xfrm>
            <a:off x="8689111" y="2796475"/>
            <a:ext cx="2087919" cy="1807851"/>
            <a:chOff x="9983396" y="3917289"/>
            <a:chExt cx="2702585" cy="2340067"/>
          </a:xfrm>
        </p:grpSpPr>
        <p:grpSp>
          <p:nvGrpSpPr>
            <p:cNvPr id="39" name="Group 31"/>
            <p:cNvGrpSpPr/>
            <p:nvPr/>
          </p:nvGrpSpPr>
          <p:grpSpPr>
            <a:xfrm>
              <a:off x="9983396" y="3917289"/>
              <a:ext cx="2702585" cy="2340067"/>
              <a:chOff x="7084195" y="1381850"/>
              <a:chExt cx="2026939" cy="1755050"/>
            </a:xfrm>
          </p:grpSpPr>
          <p:sp>
            <p:nvSpPr>
              <p:cNvPr id="41" name="Oval 33"/>
              <p:cNvSpPr/>
              <p:nvPr/>
            </p:nvSpPr>
            <p:spPr>
              <a:xfrm>
                <a:off x="7206195" y="1381850"/>
                <a:ext cx="1755050" cy="1755050"/>
              </a:xfrm>
              <a:prstGeom prst="ellipse">
                <a:avLst/>
              </a:prstGeom>
              <a:solidFill>
                <a:schemeClr val="bg1"/>
              </a:solidFill>
              <a:ln w="88900" cmpd="thickThi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err="1">
                  <a:solidFill>
                    <a:srgbClr val="FFFFFF"/>
                  </a:solidFill>
                </a:endParaRPr>
              </a:p>
            </p:txBody>
          </p:sp>
          <p:sp>
            <p:nvSpPr>
              <p:cNvPr id="42" name="TextBox 35"/>
              <p:cNvSpPr txBox="1"/>
              <p:nvPr/>
            </p:nvSpPr>
            <p:spPr>
              <a:xfrm>
                <a:off x="7084195" y="2488390"/>
                <a:ext cx="2026939" cy="242018"/>
              </a:xfrm>
              <a:prstGeom prst="rect">
                <a:avLst/>
              </a:prstGeom>
              <a:noFill/>
            </p:spPr>
            <p:txBody>
              <a:bodyPr wrap="square" lIns="0" tIns="0" rIns="0" bIns="0" rtlCol="0">
                <a:spAutoFit/>
              </a:bodyPr>
              <a:lstStyle/>
              <a:p>
                <a:pPr algn="ctr">
                  <a:lnSpc>
                    <a:spcPct val="90000"/>
                  </a:lnSpc>
                </a:pPr>
                <a:r>
                  <a:rPr lang="en-US" dirty="0">
                    <a:solidFill>
                      <a:schemeClr val="accent1"/>
                    </a:solidFill>
                    <a:latin typeface="Segoe UI Semibold" panose="020B0702040204020203" pitchFamily="34" charset="0"/>
                    <a:cs typeface="Segoe UI Semibold" panose="020B0702040204020203" pitchFamily="34" charset="0"/>
                  </a:rPr>
                  <a:t>Windows 10</a:t>
                </a:r>
              </a:p>
            </p:txBody>
          </p:sp>
        </p:grpSp>
        <p:pic>
          <p:nvPicPr>
            <p:cNvPr id="40" name="Picture 32"/>
            <p:cNvPicPr>
              <a:picLocks noChangeAspect="1" noChangeArrowheads="1"/>
            </p:cNvPicPr>
            <p:nvPr/>
          </p:nvPicPr>
          <p:blipFill rotWithShape="1">
            <a:blip r:embed="rId3" cstate="screen">
              <a:extLst>
                <a:ext uri="{28A0092B-C50C-407E-A947-70E740481C1C}">
                  <a14:useLocalDpi xmlns:a14="http://schemas.microsoft.com/office/drawing/2010/main" val="0"/>
                </a:ext>
              </a:extLst>
            </a:blip>
            <a:srcRect/>
            <a:stretch/>
          </p:blipFill>
          <p:spPr bwMode="auto">
            <a:xfrm>
              <a:off x="10743498" y="4257716"/>
              <a:ext cx="1102136" cy="1043615"/>
            </a:xfrm>
            <a:prstGeom prst="rect">
              <a:avLst/>
            </a:prstGeom>
            <a:noFill/>
            <a:extLst>
              <a:ext uri="{909E8E84-426E-40DD-AFC4-6F175D3DCCD1}">
                <a14:hiddenFill xmlns:a14="http://schemas.microsoft.com/office/drawing/2010/main">
                  <a:solidFill>
                    <a:srgbClr val="FFFFFF"/>
                  </a:solidFill>
                </a14:hiddenFill>
              </a:ext>
            </a:extLst>
          </p:spPr>
        </p:pic>
      </p:grpSp>
      <p:sp>
        <p:nvSpPr>
          <p:cNvPr id="43" name="Oval 42"/>
          <p:cNvSpPr/>
          <p:nvPr/>
        </p:nvSpPr>
        <p:spPr>
          <a:xfrm>
            <a:off x="7525936" y="5556833"/>
            <a:ext cx="304849" cy="304849"/>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err="1">
              <a:solidFill>
                <a:srgbClr val="FFFFFF"/>
              </a:solidFill>
            </a:endParaRPr>
          </a:p>
        </p:txBody>
      </p:sp>
      <p:sp>
        <p:nvSpPr>
          <p:cNvPr id="44" name="Line Callout 1 (Accent Bar) 43"/>
          <p:cNvSpPr/>
          <p:nvPr/>
        </p:nvSpPr>
        <p:spPr bwMode="auto">
          <a:xfrm>
            <a:off x="480138" y="2432877"/>
            <a:ext cx="1404935" cy="559371"/>
          </a:xfrm>
          <a:prstGeom prst="accentCallout1">
            <a:avLst>
              <a:gd name="adj1" fmla="val 45693"/>
              <a:gd name="adj2" fmla="val 102517"/>
              <a:gd name="adj3" fmla="val 71188"/>
              <a:gd name="adj4" fmla="val 132589"/>
            </a:avLst>
          </a:prstGeom>
          <a:noFill/>
          <a:ln>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r" defTabSz="1268006" fontAlgn="base">
              <a:lnSpc>
                <a:spcPct val="90000"/>
              </a:lnSpc>
              <a:spcBef>
                <a:spcPct val="0"/>
              </a:spcBef>
              <a:spcAft>
                <a:spcPct val="0"/>
              </a:spcAft>
            </a:pPr>
            <a:r>
              <a:rPr lang="en-US" sz="1467" dirty="0">
                <a:solidFill>
                  <a:schemeClr val="tx1"/>
                </a:solidFill>
                <a:ea typeface="Segoe UI" pitchFamily="34" charset="0"/>
                <a:cs typeface="Segoe UI" pitchFamily="34" charset="0"/>
              </a:rPr>
              <a:t>Converged</a:t>
            </a:r>
          </a:p>
          <a:p>
            <a:pPr algn="r" defTabSz="1268006" fontAlgn="base">
              <a:lnSpc>
                <a:spcPct val="90000"/>
              </a:lnSpc>
              <a:spcBef>
                <a:spcPct val="0"/>
              </a:spcBef>
              <a:spcAft>
                <a:spcPct val="0"/>
              </a:spcAft>
            </a:pPr>
            <a:r>
              <a:rPr lang="en-US" sz="1467" dirty="0">
                <a:solidFill>
                  <a:schemeClr val="tx1"/>
                </a:solidFill>
                <a:ea typeface="Segoe UI" pitchFamily="34" charset="0"/>
                <a:cs typeface="Segoe UI" pitchFamily="34" charset="0"/>
              </a:rPr>
              <a:t>OS kernel</a:t>
            </a:r>
          </a:p>
        </p:txBody>
      </p:sp>
      <p:sp>
        <p:nvSpPr>
          <p:cNvPr id="45" name="Line Callout 1 (Accent Bar) 44"/>
          <p:cNvSpPr/>
          <p:nvPr/>
        </p:nvSpPr>
        <p:spPr bwMode="auto">
          <a:xfrm>
            <a:off x="5163210" y="3776602"/>
            <a:ext cx="1404935" cy="429236"/>
          </a:xfrm>
          <a:prstGeom prst="accentCallout1">
            <a:avLst>
              <a:gd name="adj1" fmla="val 45693"/>
              <a:gd name="adj2" fmla="val 102517"/>
              <a:gd name="adj3" fmla="val 24381"/>
              <a:gd name="adj4" fmla="val 134734"/>
            </a:avLst>
          </a:prstGeom>
          <a:noFill/>
          <a:ln>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r" defTabSz="1268006" fontAlgn="base">
              <a:lnSpc>
                <a:spcPct val="90000"/>
              </a:lnSpc>
              <a:spcBef>
                <a:spcPct val="0"/>
              </a:spcBef>
              <a:spcAft>
                <a:spcPct val="0"/>
              </a:spcAft>
            </a:pPr>
            <a:r>
              <a:rPr lang="en-US" sz="1467" dirty="0">
                <a:solidFill>
                  <a:schemeClr val="tx1"/>
                </a:solidFill>
                <a:ea typeface="Segoe UI" pitchFamily="34" charset="0"/>
                <a:cs typeface="Segoe UI" pitchFamily="34" charset="0"/>
              </a:rPr>
              <a:t>Converged</a:t>
            </a:r>
          </a:p>
          <a:p>
            <a:pPr algn="r" defTabSz="1268006" fontAlgn="base">
              <a:lnSpc>
                <a:spcPct val="90000"/>
              </a:lnSpc>
              <a:spcBef>
                <a:spcPct val="0"/>
              </a:spcBef>
              <a:spcAft>
                <a:spcPct val="0"/>
              </a:spcAft>
            </a:pPr>
            <a:r>
              <a:rPr lang="en-US" sz="1467" dirty="0">
                <a:solidFill>
                  <a:schemeClr val="tx1"/>
                </a:solidFill>
                <a:ea typeface="Segoe UI" pitchFamily="34" charset="0"/>
                <a:cs typeface="Segoe UI" pitchFamily="34" charset="0"/>
              </a:rPr>
              <a:t>app model</a:t>
            </a:r>
          </a:p>
        </p:txBody>
      </p:sp>
    </p:spTree>
    <p:extLst>
      <p:ext uri="{BB962C8B-B14F-4D97-AF65-F5344CB8AC3E}">
        <p14:creationId xmlns:p14="http://schemas.microsoft.com/office/powerpoint/2010/main" val="35489673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a:stretch>
            <a:fillRect/>
          </a:stretch>
        </p:blipFill>
        <p:spPr/>
      </p:pic>
      <p:sp>
        <p:nvSpPr>
          <p:cNvPr id="4" name="Title 3"/>
          <p:cNvSpPr>
            <a:spLocks noGrp="1"/>
          </p:cNvSpPr>
          <p:nvPr>
            <p:ph type="ctrTitle"/>
          </p:nvPr>
        </p:nvSpPr>
        <p:spPr>
          <a:xfrm>
            <a:off x="0" y="2579601"/>
            <a:ext cx="5647787" cy="1698798"/>
          </a:xfrm>
          <a:solidFill>
            <a:srgbClr val="5C2D91">
              <a:alpha val="50196"/>
            </a:srgbClr>
          </a:solidFill>
        </p:spPr>
        <p:txBody>
          <a:bodyPr/>
          <a:lstStyle/>
          <a:p>
            <a:r>
              <a:rPr lang="en-US" dirty="0" smtClean="0"/>
              <a:t>Introducing </a:t>
            </a:r>
            <a:br>
              <a:rPr lang="en-US" dirty="0" smtClean="0"/>
            </a:br>
            <a:r>
              <a:rPr lang="en-US" dirty="0" smtClean="0"/>
              <a:t>the UWP</a:t>
            </a:r>
            <a:endParaRPr lang="en-US" dirty="0"/>
          </a:p>
        </p:txBody>
      </p:sp>
    </p:spTree>
    <p:extLst>
      <p:ext uri="{BB962C8B-B14F-4D97-AF65-F5344CB8AC3E}">
        <p14:creationId xmlns:p14="http://schemas.microsoft.com/office/powerpoint/2010/main" val="6958532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Windows Core</a:t>
            </a:r>
            <a:endParaRPr lang="en-US" dirty="0"/>
          </a:p>
        </p:txBody>
      </p:sp>
      <p:sp>
        <p:nvSpPr>
          <p:cNvPr id="4" name="Content Placeholder 3"/>
          <p:cNvSpPr>
            <a:spLocks noGrp="1"/>
          </p:cNvSpPr>
          <p:nvPr>
            <p:ph type="body" sz="quarter" idx="10"/>
          </p:nvPr>
        </p:nvSpPr>
        <p:spPr/>
        <p:txBody>
          <a:bodyPr/>
          <a:lstStyle/>
          <a:p>
            <a:r>
              <a:rPr lang="en-US" dirty="0" smtClean="0"/>
              <a:t>The refactored common core</a:t>
            </a:r>
          </a:p>
          <a:p>
            <a:pPr lvl="1"/>
            <a:r>
              <a:rPr lang="en-US" dirty="0" smtClean="0"/>
              <a:t>One hardware platform</a:t>
            </a:r>
          </a:p>
          <a:p>
            <a:pPr lvl="1"/>
            <a:r>
              <a:rPr lang="en-US" dirty="0" smtClean="0"/>
              <a:t>Universal hardware driver</a:t>
            </a:r>
          </a:p>
          <a:p>
            <a:pPr lvl="1"/>
            <a:r>
              <a:rPr lang="en-US" dirty="0" smtClean="0"/>
              <a:t>Standard network and I/O</a:t>
            </a:r>
            <a:endParaRPr lang="en-US" dirty="0"/>
          </a:p>
        </p:txBody>
      </p:sp>
      <p:grpSp>
        <p:nvGrpSpPr>
          <p:cNvPr id="15" name="Group 14"/>
          <p:cNvGrpSpPr/>
          <p:nvPr/>
        </p:nvGrpSpPr>
        <p:grpSpPr>
          <a:xfrm>
            <a:off x="7025833" y="3530278"/>
            <a:ext cx="4567320" cy="2656513"/>
            <a:chOff x="5707920" y="3142034"/>
            <a:chExt cx="5885233" cy="3044757"/>
          </a:xfrm>
        </p:grpSpPr>
        <p:sp>
          <p:nvSpPr>
            <p:cNvPr id="6" name="Rectangle 5"/>
            <p:cNvSpPr/>
            <p:nvPr/>
          </p:nvSpPr>
          <p:spPr>
            <a:xfrm>
              <a:off x="7721545" y="5262664"/>
              <a:ext cx="1857983" cy="9241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US" sz="2000" dirty="0" smtClean="0"/>
                <a:t>Phone</a:t>
              </a:r>
            </a:p>
            <a:p>
              <a:pPr algn="ctr">
                <a:lnSpc>
                  <a:spcPct val="90000"/>
                </a:lnSpc>
                <a:spcBef>
                  <a:spcPts val="600"/>
                </a:spcBef>
              </a:pPr>
              <a:r>
                <a:rPr lang="en-US" sz="1400" dirty="0" smtClean="0"/>
                <a:t>Device</a:t>
              </a:r>
              <a:endParaRPr lang="en-US" sz="2000" dirty="0" smtClean="0"/>
            </a:p>
          </p:txBody>
        </p:sp>
        <p:sp>
          <p:nvSpPr>
            <p:cNvPr id="7" name="Rectangle 6"/>
            <p:cNvSpPr/>
            <p:nvPr/>
          </p:nvSpPr>
          <p:spPr>
            <a:xfrm>
              <a:off x="9735170" y="5262663"/>
              <a:ext cx="1857983" cy="9241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US" sz="2000" dirty="0" smtClean="0"/>
                <a:t>Xbox</a:t>
              </a:r>
            </a:p>
            <a:p>
              <a:pPr algn="ctr">
                <a:lnSpc>
                  <a:spcPct val="90000"/>
                </a:lnSpc>
                <a:spcBef>
                  <a:spcPts val="600"/>
                </a:spcBef>
              </a:pPr>
              <a:r>
                <a:rPr lang="en-US" sz="1400" dirty="0" smtClean="0"/>
                <a:t>Device</a:t>
              </a:r>
              <a:endParaRPr lang="en-US" sz="2000" dirty="0" smtClean="0"/>
            </a:p>
          </p:txBody>
        </p:sp>
        <p:sp>
          <p:nvSpPr>
            <p:cNvPr id="8" name="Rectangle 7"/>
            <p:cNvSpPr/>
            <p:nvPr/>
          </p:nvSpPr>
          <p:spPr>
            <a:xfrm>
              <a:off x="5707920" y="5262664"/>
              <a:ext cx="1857983" cy="9241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US" sz="2000" dirty="0" smtClean="0"/>
                <a:t>Desktop</a:t>
              </a:r>
            </a:p>
            <a:p>
              <a:pPr algn="ctr">
                <a:lnSpc>
                  <a:spcPct val="90000"/>
                </a:lnSpc>
                <a:spcBef>
                  <a:spcPts val="600"/>
                </a:spcBef>
              </a:pPr>
              <a:r>
                <a:rPr lang="en-US" sz="1400" dirty="0" smtClean="0"/>
                <a:t>Device</a:t>
              </a:r>
              <a:endParaRPr lang="en-US" sz="2000" dirty="0" smtClean="0"/>
            </a:p>
          </p:txBody>
        </p:sp>
        <p:sp>
          <p:nvSpPr>
            <p:cNvPr id="11" name="Snip Diagonal Corner Rectangle 10"/>
            <p:cNvSpPr/>
            <p:nvPr/>
          </p:nvSpPr>
          <p:spPr>
            <a:xfrm>
              <a:off x="5707920" y="4202349"/>
              <a:ext cx="5885233" cy="924127"/>
            </a:xfrm>
            <a:prstGeom prst="snip2Diag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US" sz="2000" dirty="0" smtClean="0"/>
                <a:t>Windows Core</a:t>
              </a:r>
            </a:p>
          </p:txBody>
        </p:sp>
        <p:sp>
          <p:nvSpPr>
            <p:cNvPr id="12" name="Rectangle 11"/>
            <p:cNvSpPr/>
            <p:nvPr/>
          </p:nvSpPr>
          <p:spPr>
            <a:xfrm>
              <a:off x="5707920" y="3142034"/>
              <a:ext cx="1857983" cy="9241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US" sz="2000" dirty="0" smtClean="0"/>
                <a:t>Desktop</a:t>
              </a:r>
              <a:br>
                <a:rPr lang="en-US" sz="2000" dirty="0" smtClean="0"/>
              </a:br>
              <a:r>
                <a:rPr lang="en-US" sz="1400" dirty="0" smtClean="0"/>
                <a:t>SKU</a:t>
              </a:r>
              <a:endParaRPr lang="en-US" sz="2000" dirty="0" smtClean="0"/>
            </a:p>
          </p:txBody>
        </p:sp>
        <p:sp>
          <p:nvSpPr>
            <p:cNvPr id="13" name="Rectangle 12"/>
            <p:cNvSpPr/>
            <p:nvPr/>
          </p:nvSpPr>
          <p:spPr>
            <a:xfrm>
              <a:off x="7721545" y="3142034"/>
              <a:ext cx="1857983" cy="9241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US" sz="2000" dirty="0" smtClean="0"/>
                <a:t>Phone</a:t>
              </a:r>
              <a:br>
                <a:rPr lang="en-US" sz="2000" dirty="0" smtClean="0"/>
              </a:br>
              <a:r>
                <a:rPr lang="en-US" sz="1400" dirty="0" smtClean="0"/>
                <a:t>SKU</a:t>
              </a:r>
              <a:endParaRPr lang="en-US" sz="2000" dirty="0" smtClean="0"/>
            </a:p>
          </p:txBody>
        </p:sp>
        <p:sp>
          <p:nvSpPr>
            <p:cNvPr id="14" name="Rectangle 13"/>
            <p:cNvSpPr/>
            <p:nvPr/>
          </p:nvSpPr>
          <p:spPr>
            <a:xfrm>
              <a:off x="9735170" y="3142034"/>
              <a:ext cx="1857983" cy="9241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US" sz="2000" dirty="0" smtClean="0"/>
                <a:t>Xbox</a:t>
              </a:r>
              <a:br>
                <a:rPr lang="en-US" sz="2000" dirty="0" smtClean="0"/>
              </a:br>
              <a:r>
                <a:rPr lang="en-US" sz="1400" dirty="0" smtClean="0"/>
                <a:t>SKU</a:t>
              </a:r>
              <a:endParaRPr lang="en-US" sz="2000" dirty="0" smtClean="0"/>
            </a:p>
          </p:txBody>
        </p:sp>
      </p:grpSp>
      <p:sp>
        <p:nvSpPr>
          <p:cNvPr id="16" name="Chevron 15"/>
          <p:cNvSpPr/>
          <p:nvPr/>
        </p:nvSpPr>
        <p:spPr>
          <a:xfrm>
            <a:off x="6096000" y="4455390"/>
            <a:ext cx="806289" cy="806289"/>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solidFill>
                <a:schemeClr val="tx1"/>
              </a:solidFill>
            </a:endParaRPr>
          </a:p>
        </p:txBody>
      </p:sp>
    </p:spTree>
    <p:extLst>
      <p:ext uri="{BB962C8B-B14F-4D97-AF65-F5344CB8AC3E}">
        <p14:creationId xmlns:p14="http://schemas.microsoft.com/office/powerpoint/2010/main" val="40377473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3850448053"/>
              </p:ext>
            </p:extLst>
          </p:nvPr>
        </p:nvGraphicFramePr>
        <p:xfrm>
          <a:off x="580663" y="0"/>
          <a:ext cx="11030674" cy="69216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153842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Test capabilities at runtime</a:t>
            </a:r>
            <a:endParaRPr lang="en-US" dirty="0"/>
          </a:p>
        </p:txBody>
      </p:sp>
      <p:sp>
        <p:nvSpPr>
          <p:cNvPr id="5" name="Text Placeholder 4"/>
          <p:cNvSpPr>
            <a:spLocks noGrp="1"/>
          </p:cNvSpPr>
          <p:nvPr>
            <p:ph type="body" sz="quarter" idx="10"/>
          </p:nvPr>
        </p:nvSpPr>
        <p:spPr/>
        <p:txBody>
          <a:bodyPr/>
          <a:lstStyle/>
          <a:p>
            <a:r>
              <a:rPr lang="en-GB" dirty="0"/>
              <a:t>Use Adaptive Code to </a:t>
            </a:r>
            <a:r>
              <a:rPr lang="en-GB" dirty="0" smtClean="0"/>
              <a:t>light-up </a:t>
            </a:r>
            <a:br>
              <a:rPr lang="en-GB" dirty="0" smtClean="0"/>
            </a:br>
            <a:r>
              <a:rPr lang="en-GB" dirty="0" smtClean="0"/>
              <a:t>your app on specific devices</a:t>
            </a:r>
            <a:endParaRPr lang="en-US" dirty="0"/>
          </a:p>
        </p:txBody>
      </p:sp>
      <p:sp>
        <p:nvSpPr>
          <p:cNvPr id="6" name="Rectangle 5"/>
          <p:cNvSpPr/>
          <p:nvPr/>
        </p:nvSpPr>
        <p:spPr>
          <a:xfrm>
            <a:off x="0" y="2738628"/>
            <a:ext cx="12192000" cy="26186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461963" lvl="3">
              <a:lnSpc>
                <a:spcPct val="107000"/>
              </a:lnSpc>
            </a:pPr>
            <a:r>
              <a:rPr lang="en-US" sz="2400" dirty="0" err="1" smtClean="0">
                <a:solidFill>
                  <a:srgbClr val="0000FF"/>
                </a:solidFill>
                <a:latin typeface="Consolas" panose="020B0609020204030204" pitchFamily="49" charset="0"/>
                <a:ea typeface="Calibri" panose="020F0502020204030204" pitchFamily="34" charset="0"/>
                <a:cs typeface="Arial" panose="020B0604020202020204" pitchFamily="34" charset="0"/>
              </a:rPr>
              <a:t>var</a:t>
            </a:r>
            <a:r>
              <a:rPr lang="en-US" sz="2400" dirty="0" smtClean="0">
                <a:solidFill>
                  <a:srgbClr val="0000FF"/>
                </a:solidFill>
                <a:latin typeface="Consolas" panose="020B0609020204030204" pitchFamily="49" charset="0"/>
                <a:ea typeface="Calibri" panose="020F0502020204030204" pitchFamily="34" charset="0"/>
                <a:cs typeface="Arial" panose="020B0604020202020204" pitchFamily="34" charset="0"/>
              </a:rPr>
              <a:t> </a:t>
            </a:r>
            <a:r>
              <a:rPr lang="en-US" sz="2400" dirty="0" err="1" smtClean="0">
                <a:solidFill>
                  <a:srgbClr val="2B91AF"/>
                </a:solidFill>
                <a:latin typeface="Consolas" panose="020B0609020204030204" pitchFamily="49" charset="0"/>
                <a:ea typeface="Calibri" panose="020F0502020204030204" pitchFamily="34" charset="0"/>
                <a:cs typeface="Arial" panose="020B0604020202020204" pitchFamily="34" charset="0"/>
              </a:rPr>
              <a:t>api</a:t>
            </a:r>
            <a:r>
              <a:rPr lang="en-US" sz="2400" dirty="0" smtClean="0">
                <a:solidFill>
                  <a:srgbClr val="2B91AF"/>
                </a:solidFill>
                <a:latin typeface="Consolas" panose="020B0609020204030204" pitchFamily="49" charset="0"/>
                <a:ea typeface="Calibri" panose="020F0502020204030204" pitchFamily="34" charset="0"/>
                <a:cs typeface="Arial" panose="020B0604020202020204" pitchFamily="34" charset="0"/>
              </a:rPr>
              <a:t> </a:t>
            </a:r>
            <a:r>
              <a:rPr lang="en-US" sz="2400" dirty="0" smtClean="0">
                <a:solidFill>
                  <a:schemeClr val="tx2"/>
                </a:solidFill>
                <a:latin typeface="Consolas" panose="020B0609020204030204" pitchFamily="49" charset="0"/>
                <a:ea typeface="Calibri" panose="020F0502020204030204" pitchFamily="34" charset="0"/>
                <a:cs typeface="Arial" panose="020B0604020202020204" pitchFamily="34" charset="0"/>
              </a:rPr>
              <a:t>=</a:t>
            </a:r>
            <a:r>
              <a:rPr lang="en-US" sz="2400" dirty="0" smtClean="0">
                <a:solidFill>
                  <a:srgbClr val="2B91AF"/>
                </a:solidFill>
                <a:latin typeface="Consolas" panose="020B0609020204030204" pitchFamily="49" charset="0"/>
                <a:ea typeface="Calibri" panose="020F0502020204030204" pitchFamily="34" charset="0"/>
                <a:cs typeface="Arial" panose="020B0604020202020204" pitchFamily="34" charset="0"/>
              </a:rPr>
              <a:t> </a:t>
            </a:r>
            <a:r>
              <a:rPr lang="en-US" sz="2400" dirty="0">
                <a:solidFill>
                  <a:srgbClr val="A31515"/>
                </a:solidFill>
                <a:latin typeface="Consolas" panose="020B0609020204030204" pitchFamily="49" charset="0"/>
                <a:ea typeface="Calibri" panose="020F0502020204030204" pitchFamily="34" charset="0"/>
                <a:cs typeface="Arial" panose="020B0604020202020204" pitchFamily="34" charset="0"/>
              </a:rPr>
              <a:t>"</a:t>
            </a:r>
            <a:r>
              <a:rPr lang="en-US" sz="2400" dirty="0" smtClean="0">
                <a:solidFill>
                  <a:srgbClr val="A31515"/>
                </a:solidFill>
                <a:latin typeface="Consolas" panose="020B0609020204030204" pitchFamily="49" charset="0"/>
                <a:ea typeface="Calibri" panose="020F0502020204030204" pitchFamily="34" charset="0"/>
                <a:cs typeface="Arial" panose="020B0604020202020204" pitchFamily="34" charset="0"/>
              </a:rPr>
              <a:t>Windows.Phone.UI.Input.HardwareButtons"</a:t>
            </a:r>
            <a: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t>;</a:t>
            </a:r>
            <a:endParaRPr lang="en-US" sz="2400" dirty="0">
              <a:solidFill>
                <a:srgbClr val="0000FF"/>
              </a:solidFill>
              <a:latin typeface="Consolas" panose="020B0609020204030204" pitchFamily="49" charset="0"/>
              <a:ea typeface="Calibri" panose="020F0502020204030204" pitchFamily="34" charset="0"/>
              <a:cs typeface="Arial" panose="020B0604020202020204" pitchFamily="34" charset="0"/>
            </a:endParaRPr>
          </a:p>
          <a:p>
            <a:pPr marL="461963" lvl="3">
              <a:lnSpc>
                <a:spcPct val="107000"/>
              </a:lnSpc>
            </a:pPr>
            <a:r>
              <a:rPr lang="en-US" sz="2400" dirty="0" smtClean="0">
                <a:solidFill>
                  <a:srgbClr val="0000FF"/>
                </a:solidFill>
                <a:latin typeface="Consolas" panose="020B0609020204030204" pitchFamily="49" charset="0"/>
                <a:ea typeface="Calibri" panose="020F0502020204030204" pitchFamily="34" charset="0"/>
                <a:cs typeface="Arial" panose="020B0604020202020204" pitchFamily="34" charset="0"/>
              </a:rPr>
              <a:t>if</a:t>
            </a:r>
            <a: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t> </a:t>
            </a:r>
            <a:r>
              <a:rPr lang="en-US" sz="2400" dirty="0">
                <a:solidFill>
                  <a:srgbClr val="000000"/>
                </a:solidFill>
                <a:latin typeface="Consolas" panose="020B0609020204030204" pitchFamily="49" charset="0"/>
                <a:ea typeface="Calibri" panose="020F0502020204030204" pitchFamily="34" charset="0"/>
                <a:cs typeface="Arial" panose="020B0604020202020204" pitchFamily="34" charset="0"/>
              </a:rPr>
              <a:t>(</a:t>
            </a:r>
            <a:r>
              <a:rPr lang="en-US" sz="2400" dirty="0" err="1" smtClean="0">
                <a:solidFill>
                  <a:srgbClr val="000000"/>
                </a:solidFill>
                <a:latin typeface="Consolas" panose="020B0609020204030204" pitchFamily="49" charset="0"/>
                <a:ea typeface="Calibri" panose="020F0502020204030204" pitchFamily="34" charset="0"/>
                <a:cs typeface="Arial" panose="020B0604020202020204" pitchFamily="34" charset="0"/>
              </a:rPr>
              <a:t>Windows.Foundation.Metadata.</a:t>
            </a:r>
            <a:r>
              <a:rPr lang="en-US" sz="2400" dirty="0" err="1" smtClean="0">
                <a:solidFill>
                  <a:srgbClr val="2B91AF"/>
                </a:solidFill>
                <a:latin typeface="Consolas" panose="020B0609020204030204" pitchFamily="49" charset="0"/>
                <a:ea typeface="Calibri" panose="020F0502020204030204" pitchFamily="34" charset="0"/>
                <a:cs typeface="Arial" panose="020B0604020202020204" pitchFamily="34" charset="0"/>
              </a:rPr>
              <a:t>ApiInformation</a:t>
            </a:r>
            <a:r>
              <a:rPr lang="en-US" sz="2400" dirty="0" err="1" smtClean="0">
                <a:solidFill>
                  <a:srgbClr val="000000"/>
                </a:solidFill>
                <a:latin typeface="Consolas" panose="020B0609020204030204" pitchFamily="49" charset="0"/>
                <a:ea typeface="Calibri" panose="020F0502020204030204" pitchFamily="34" charset="0"/>
                <a:cs typeface="Arial" panose="020B0604020202020204" pitchFamily="34" charset="0"/>
              </a:rPr>
              <a:t>.IsTypePresent</a:t>
            </a:r>
            <a: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t>(</a:t>
            </a:r>
            <a:r>
              <a:rPr lang="en-US" sz="2400" dirty="0" err="1" smtClean="0">
                <a:solidFill>
                  <a:srgbClr val="2B91AF"/>
                </a:solidFill>
                <a:latin typeface="Consolas" panose="020B0609020204030204" pitchFamily="49" charset="0"/>
                <a:ea typeface="Calibri" panose="020F0502020204030204" pitchFamily="34" charset="0"/>
                <a:cs typeface="Arial" panose="020B0604020202020204" pitchFamily="34" charset="0"/>
              </a:rPr>
              <a:t>api</a:t>
            </a:r>
            <a: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t>))</a:t>
            </a:r>
          </a:p>
          <a:p>
            <a:pPr marL="461963" lvl="3">
              <a:lnSpc>
                <a:spcPct val="107000"/>
              </a:lnSpc>
            </a:pPr>
            <a:r>
              <a:rPr lang="en-US" sz="2400" dirty="0">
                <a:solidFill>
                  <a:srgbClr val="000000"/>
                </a:solidFill>
                <a:latin typeface="Consolas" panose="020B0609020204030204" pitchFamily="49" charset="0"/>
                <a:ea typeface="Calibri" panose="020F0502020204030204" pitchFamily="34" charset="0"/>
                <a:cs typeface="Arial" panose="020B0604020202020204" pitchFamily="34" charset="0"/>
              </a:rPr>
              <a:t>{</a:t>
            </a:r>
            <a:endParaRPr lang="en-US" sz="2400" dirty="0">
              <a:latin typeface="Calibri" panose="020F0502020204030204" pitchFamily="34" charset="0"/>
              <a:ea typeface="Calibri" panose="020F0502020204030204" pitchFamily="34" charset="0"/>
              <a:cs typeface="Arial" panose="020B0604020202020204" pitchFamily="34" charset="0"/>
            </a:endParaRPr>
          </a:p>
          <a:p>
            <a:pPr marL="461963" lvl="4">
              <a:lnSpc>
                <a:spcPct val="107000"/>
              </a:lnSpc>
            </a:pPr>
            <a: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t>	</a:t>
            </a:r>
            <a:r>
              <a:rPr lang="en-US" sz="2400" dirty="0" err="1" smtClean="0">
                <a:solidFill>
                  <a:srgbClr val="000000"/>
                </a:solidFill>
                <a:latin typeface="Consolas" panose="020B0609020204030204" pitchFamily="49" charset="0"/>
                <a:ea typeface="Calibri" panose="020F0502020204030204" pitchFamily="34" charset="0"/>
                <a:cs typeface="Arial" panose="020B0604020202020204" pitchFamily="34" charset="0"/>
              </a:rPr>
              <a:t>Windows.</a:t>
            </a:r>
            <a:r>
              <a:rPr lang="en-US" sz="2400" dirty="0" err="1" smtClean="0">
                <a:solidFill>
                  <a:srgbClr val="2B91AF"/>
                </a:solidFill>
                <a:latin typeface="Consolas" panose="020B0609020204030204" pitchFamily="49" charset="0"/>
                <a:ea typeface="Calibri" panose="020F0502020204030204" pitchFamily="34" charset="0"/>
                <a:cs typeface="Arial" panose="020B0604020202020204" pitchFamily="34" charset="0"/>
              </a:rPr>
              <a:t>Phone</a:t>
            </a:r>
            <a:r>
              <a:rPr lang="en-US" sz="2400" dirty="0" err="1" smtClean="0">
                <a:solidFill>
                  <a:srgbClr val="000000"/>
                </a:solidFill>
                <a:latin typeface="Consolas" panose="020B0609020204030204" pitchFamily="49" charset="0"/>
                <a:ea typeface="Calibri" panose="020F0502020204030204" pitchFamily="34" charset="0"/>
                <a:cs typeface="Arial" panose="020B0604020202020204" pitchFamily="34" charset="0"/>
              </a:rPr>
              <a:t>.UI.Input.HardwareButtons.CameraPressed</a:t>
            </a:r>
            <a: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t> </a:t>
            </a:r>
            <a:b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br>
            <a: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t>       += </a:t>
            </a:r>
            <a:r>
              <a:rPr lang="en-US" sz="2400" dirty="0" err="1" smtClean="0">
                <a:solidFill>
                  <a:srgbClr val="000000"/>
                </a:solidFill>
                <a:latin typeface="Consolas" panose="020B0609020204030204" pitchFamily="49" charset="0"/>
                <a:ea typeface="Calibri" panose="020F0502020204030204" pitchFamily="34" charset="0"/>
                <a:cs typeface="Arial" panose="020B0604020202020204" pitchFamily="34" charset="0"/>
              </a:rPr>
              <a:t>CameraButtonPressed</a:t>
            </a:r>
            <a: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t>;</a:t>
            </a:r>
          </a:p>
          <a:p>
            <a:pPr marL="461963" lvl="4">
              <a:lnSpc>
                <a:spcPct val="107000"/>
              </a:lnSpc>
            </a:pPr>
            <a:r>
              <a:rPr lang="en-US" sz="2400" dirty="0" smtClean="0">
                <a:solidFill>
                  <a:srgbClr val="000000"/>
                </a:solidFill>
                <a:latin typeface="Consolas" panose="020B0609020204030204" pitchFamily="49" charset="0"/>
                <a:ea typeface="Calibri" panose="020F0502020204030204" pitchFamily="34" charset="0"/>
                <a:cs typeface="Arial" panose="020B0604020202020204" pitchFamily="34" charset="0"/>
              </a:rPr>
              <a:t>}</a:t>
            </a:r>
          </a:p>
          <a:p>
            <a:pPr marL="461963" lvl="3">
              <a:lnSpc>
                <a:spcPct val="107000"/>
              </a:lnSpc>
            </a:pPr>
            <a:r>
              <a:rPr lang="en-US" sz="2400" dirty="0" smtClean="0">
                <a:solidFill>
                  <a:srgbClr val="000000"/>
                </a:solidFill>
                <a:highlight>
                  <a:srgbClr val="FFFFFF"/>
                </a:highlight>
                <a:latin typeface="Consolas" panose="020B0609020204030204" pitchFamily="49" charset="0"/>
                <a:ea typeface="Calibri" panose="020F0502020204030204" pitchFamily="34" charset="0"/>
                <a:cs typeface="Arial" panose="020B0604020202020204" pitchFamily="34" charset="0"/>
              </a:rPr>
              <a:t> </a:t>
            </a:r>
            <a:endParaRPr lang="en-US" sz="2400" dirty="0"/>
          </a:p>
        </p:txBody>
      </p:sp>
      <p:sp>
        <p:nvSpPr>
          <p:cNvPr id="7" name="Rectangle 6"/>
          <p:cNvSpPr/>
          <p:nvPr/>
        </p:nvSpPr>
        <p:spPr>
          <a:xfrm>
            <a:off x="960699" y="3055717"/>
            <a:ext cx="10962063" cy="740780"/>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33759778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Microsoft design language principles</a:t>
            </a:r>
            <a:endParaRPr lang="en-US" dirty="0"/>
          </a:p>
        </p:txBody>
      </p:sp>
      <p:graphicFrame>
        <p:nvGraphicFramePr>
          <p:cNvPr id="8" name="Content Placeholder 7"/>
          <p:cNvGraphicFramePr>
            <a:graphicFrameLocks noGrp="1"/>
          </p:cNvGraphicFramePr>
          <p:nvPr>
            <p:ph sz="quarter" idx="4294967295"/>
            <p:extLst/>
          </p:nvPr>
        </p:nvGraphicFramePr>
        <p:xfrm>
          <a:off x="269238" y="1187450"/>
          <a:ext cx="10586092" cy="5079999"/>
        </p:xfrm>
        <a:graphic>
          <a:graphicData uri="http://schemas.openxmlformats.org/drawingml/2006/table">
            <a:tbl>
              <a:tblPr firstRow="1" bandRow="1">
                <a:tableStyleId>{2D5ABB26-0587-4C30-8999-92F81FD0307C}</a:tableStyleId>
              </a:tblPr>
              <a:tblGrid>
                <a:gridCol w="5293046">
                  <a:extLst>
                    <a:ext uri="{9D8B030D-6E8A-4147-A177-3AD203B41FA5}">
                      <a16:colId xmlns:a16="http://schemas.microsoft.com/office/drawing/2014/main" xmlns="" val="20000"/>
                    </a:ext>
                  </a:extLst>
                </a:gridCol>
                <a:gridCol w="5293046">
                  <a:extLst>
                    <a:ext uri="{9D8B030D-6E8A-4147-A177-3AD203B41FA5}">
                      <a16:colId xmlns:a16="http://schemas.microsoft.com/office/drawing/2014/main" xmlns="" val="20001"/>
                    </a:ext>
                  </a:extLst>
                </a:gridCol>
              </a:tblGrid>
              <a:tr h="1693333">
                <a:tc>
                  <a:txBody>
                    <a:bodyPr/>
                    <a:lstStyle/>
                    <a:p>
                      <a:r>
                        <a:rPr lang="en-US" sz="4400" kern="1200" dirty="0" smtClean="0"/>
                        <a:t>Keep it Simple</a:t>
                      </a:r>
                    </a:p>
                    <a:p>
                      <a:r>
                        <a:rPr lang="en-US" sz="1800" dirty="0" smtClean="0"/>
                        <a:t>Isn’t it nice when </a:t>
                      </a:r>
                      <a:r>
                        <a:rPr lang="en-US" sz="1800" b="1" dirty="0" smtClean="0"/>
                        <a:t>things just work</a:t>
                      </a:r>
                      <a:r>
                        <a:rPr lang="en-US" sz="1800" dirty="0" smtClean="0"/>
                        <a:t>, when the </a:t>
                      </a:r>
                      <a:br>
                        <a:rPr lang="en-US" sz="1800" dirty="0" smtClean="0"/>
                      </a:br>
                      <a:r>
                        <a:rPr lang="en-US" sz="1800" dirty="0" smtClean="0"/>
                        <a:t>next step is intuitive, and people are inspired?</a:t>
                      </a:r>
                    </a:p>
                    <a:p>
                      <a:endParaRPr lang="en-US" sz="1800" dirty="0"/>
                    </a:p>
                  </a:txBody>
                  <a:tcPr/>
                </a:tc>
                <a:tc>
                  <a:txBody>
                    <a:bodyPr/>
                    <a:lstStyle/>
                    <a:p>
                      <a:r>
                        <a:rPr lang="en-US" sz="4400" kern="1200" dirty="0" smtClean="0"/>
                        <a:t>Make it Personal</a:t>
                      </a:r>
                    </a:p>
                    <a:p>
                      <a:r>
                        <a:rPr lang="en-US" sz="1800" dirty="0" smtClean="0"/>
                        <a:t>We </a:t>
                      </a:r>
                      <a:r>
                        <a:rPr lang="en-US" sz="1800" b="1" dirty="0" smtClean="0"/>
                        <a:t>design for real people</a:t>
                      </a:r>
                      <a:r>
                        <a:rPr lang="en-US" sz="1800" dirty="0" smtClean="0"/>
                        <a:t>, not</a:t>
                      </a:r>
                      <a:r>
                        <a:rPr lang="en-US" sz="1800" baseline="0" dirty="0" smtClean="0"/>
                        <a:t> requiring people</a:t>
                      </a:r>
                      <a:br>
                        <a:rPr lang="en-US" sz="1800" baseline="0" dirty="0" smtClean="0"/>
                      </a:br>
                      <a:r>
                        <a:rPr lang="en-US" sz="1800" baseline="0" dirty="0" smtClean="0"/>
                        <a:t>can fit into our design. </a:t>
                      </a:r>
                      <a:r>
                        <a:rPr lang="en-US" sz="1800" dirty="0" smtClean="0"/>
                        <a:t> Personal means human. </a:t>
                      </a:r>
                      <a:endParaRPr lang="en-US" sz="1800" dirty="0"/>
                    </a:p>
                  </a:txBody>
                  <a:tcPr/>
                </a:tc>
                <a:extLst>
                  <a:ext uri="{0D108BD9-81ED-4DB2-BD59-A6C34878D82A}">
                    <a16:rowId xmlns:a16="http://schemas.microsoft.com/office/drawing/2014/main" xmlns="" val="10000"/>
                  </a:ext>
                </a:extLst>
              </a:tr>
              <a:tr h="1693333">
                <a:tc>
                  <a:txBody>
                    <a:bodyPr/>
                    <a:lstStyle/>
                    <a:p>
                      <a:r>
                        <a:rPr lang="en-US" sz="4400" kern="1200" dirty="0" smtClean="0"/>
                        <a:t>Think Universal</a:t>
                      </a:r>
                    </a:p>
                    <a:p>
                      <a:r>
                        <a:rPr lang="en-US" sz="1800" b="1" dirty="0" smtClean="0"/>
                        <a:t>Better technology </a:t>
                      </a:r>
                      <a:r>
                        <a:rPr lang="en-US" sz="1800" dirty="0" smtClean="0"/>
                        <a:t>for anyone is better </a:t>
                      </a:r>
                      <a:br>
                        <a:rPr lang="en-US" sz="1800" dirty="0" smtClean="0"/>
                      </a:br>
                      <a:r>
                        <a:rPr lang="en-US" sz="1800" dirty="0" smtClean="0"/>
                        <a:t>technology</a:t>
                      </a:r>
                      <a:r>
                        <a:rPr lang="en-US" sz="1800" baseline="0" dirty="0" smtClean="0"/>
                        <a:t> for everyone. It’s an attitude.</a:t>
                      </a:r>
                      <a:endParaRPr lang="en-US" sz="1800" dirty="0"/>
                    </a:p>
                  </a:txBody>
                  <a:tcPr/>
                </a:tc>
                <a:tc>
                  <a:txBody>
                    <a:bodyPr/>
                    <a:lstStyle/>
                    <a:p>
                      <a:r>
                        <a:rPr lang="en-US" sz="4400" kern="1200" dirty="0" smtClean="0"/>
                        <a:t>Create Delight</a:t>
                      </a:r>
                    </a:p>
                    <a:p>
                      <a:r>
                        <a:rPr lang="en-US" sz="1800" dirty="0" smtClean="0"/>
                        <a:t>Attention of detail equals </a:t>
                      </a:r>
                      <a:r>
                        <a:rPr lang="en-US" sz="1800" b="1" dirty="0" smtClean="0"/>
                        <a:t>moments of delight</a:t>
                      </a:r>
                      <a:r>
                        <a:rPr lang="en-US" sz="1800" dirty="0" smtClean="0"/>
                        <a:t>. Sometimes delight is so perfect it is invisible. </a:t>
                      </a:r>
                      <a:endParaRPr lang="en-US" sz="1800" dirty="0"/>
                    </a:p>
                  </a:txBody>
                  <a:tcPr/>
                </a:tc>
                <a:extLst>
                  <a:ext uri="{0D108BD9-81ED-4DB2-BD59-A6C34878D82A}">
                    <a16:rowId xmlns:a16="http://schemas.microsoft.com/office/drawing/2014/main" xmlns="" val="10001"/>
                  </a:ext>
                </a:extLst>
              </a:tr>
              <a:tr h="1693333">
                <a:tc>
                  <a:txBody>
                    <a:bodyPr/>
                    <a:lstStyle/>
                    <a:p>
                      <a:r>
                        <a:rPr lang="en-US" sz="4400" kern="1200" dirty="0" smtClean="0">
                          <a:solidFill>
                            <a:schemeClr val="tx1"/>
                          </a:solidFill>
                          <a:latin typeface="+mn-lt"/>
                          <a:ea typeface="+mn-ea"/>
                          <a:cs typeface="+mn-cs"/>
                        </a:rPr>
                        <a:t>Design as One</a:t>
                      </a:r>
                    </a:p>
                    <a:p>
                      <a:r>
                        <a:rPr lang="en-US" sz="1800" dirty="0" smtClean="0"/>
                        <a:t>Work together and do amazing things.</a:t>
                      </a:r>
                    </a:p>
                    <a:p>
                      <a:r>
                        <a:rPr lang="en-US" sz="1800" dirty="0" smtClean="0"/>
                        <a:t>Many teams, </a:t>
                      </a:r>
                      <a:r>
                        <a:rPr lang="en-US" sz="1800" b="1" dirty="0" smtClean="0"/>
                        <a:t>one ecosystem</a:t>
                      </a:r>
                      <a:r>
                        <a:rPr lang="en-US" sz="1800" dirty="0" smtClean="0"/>
                        <a:t>, happy customers.</a:t>
                      </a:r>
                      <a:endParaRPr lang="en-US" sz="1800" dirty="0"/>
                    </a:p>
                  </a:txBody>
                  <a:tcPr/>
                </a:tc>
                <a:tc>
                  <a:txBody>
                    <a:bodyPr/>
                    <a:lstStyle/>
                    <a:p>
                      <a:endParaRPr lang="en-US" sz="1800" dirty="0"/>
                    </a:p>
                  </a:txBody>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1778180786"/>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9239" y="2579601"/>
            <a:ext cx="11637012" cy="1698798"/>
          </a:xfrm>
        </p:spPr>
        <p:txBody>
          <a:bodyPr/>
          <a:lstStyle/>
          <a:p>
            <a:r>
              <a:rPr lang="en-US" dirty="0" smtClean="0"/>
              <a:t>For most text, use </a:t>
            </a:r>
            <a:br>
              <a:rPr lang="en-US" dirty="0" smtClean="0"/>
            </a:br>
            <a:r>
              <a:rPr lang="en-US" dirty="0" smtClean="0"/>
              <a:t>15 </a:t>
            </a:r>
            <a:r>
              <a:rPr lang="en-US" dirty="0" err="1"/>
              <a:t>epx</a:t>
            </a:r>
            <a:r>
              <a:rPr lang="en-US" dirty="0"/>
              <a:t> Segoe UI Regular </a:t>
            </a:r>
          </a:p>
        </p:txBody>
      </p:sp>
    </p:spTree>
    <p:extLst>
      <p:ext uri="{BB962C8B-B14F-4D97-AF65-F5344CB8AC3E}">
        <p14:creationId xmlns:p14="http://schemas.microsoft.com/office/powerpoint/2010/main" val="105782703"/>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05FD27EB-CB97-4E61-B9E7-0CFF7914CBAF">Final</Status>
    <Module xmlns="05FD27EB-CB97-4E61-B9E7-0CFF7914CBAF" xsi:nil="true"/>
    <Content_x0020_Type xmlns="05FD27EB-CB97-4E61-B9E7-0CFF7914CBAF">Slide Presentation</Content_x0020_Typ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6A088034EC76843A7AE3BBBE7EF7297" ma:contentTypeVersion="" ma:contentTypeDescription="Create a new document." ma:contentTypeScope="" ma:versionID="e54831d9404b02f599604081d12c8bdb">
  <xsd:schema xmlns:xsd="http://www.w3.org/2001/XMLSchema" xmlns:xs="http://www.w3.org/2001/XMLSchema" xmlns:p="http://schemas.microsoft.com/office/2006/metadata/properties" xmlns:ns2="05FD27EB-CB97-4E61-B9E7-0CFF7914CBAF" xmlns:ns3="27aa9422-7f1f-4c84-9cdf-302b1a67e513" targetNamespace="http://schemas.microsoft.com/office/2006/metadata/properties" ma:root="true" ma:fieldsID="e6742b8942f84682e748d892bf49e120" ns2:_="" ns3:_="">
    <xsd:import namespace="05FD27EB-CB97-4E61-B9E7-0CFF7914CBAF"/>
    <xsd:import namespace="27aa9422-7f1f-4c84-9cdf-302b1a67e513"/>
    <xsd:element name="properties">
      <xsd:complexType>
        <xsd:sequence>
          <xsd:element name="documentManagement">
            <xsd:complexType>
              <xsd:all>
                <xsd:element ref="ns2:Content_x0020_Type"/>
                <xsd:element ref="ns2:Module" minOccurs="0"/>
                <xsd:element ref="ns2:Statu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5FD27EB-CB97-4E61-B9E7-0CFF7914CBAF" elementFormDefault="qualified">
    <xsd:import namespace="http://schemas.microsoft.com/office/2006/documentManagement/types"/>
    <xsd:import namespace="http://schemas.microsoft.com/office/infopath/2007/PartnerControls"/>
    <xsd:element name="Content_x0020_Type" ma:index="8" ma:displayName="Content Type" ma:format="Dropdown" ma:internalName="Content_x0020_Type">
      <xsd:simpleType>
        <xsd:restriction base="dms:Choice">
          <xsd:enumeration value="Assessment"/>
          <xsd:enumeration value="Assessment Policheck"/>
          <xsd:enumeration value="Break Slides"/>
          <xsd:enumeration value="CC File"/>
          <xsd:enumeration value="CC Policheck"/>
          <xsd:enumeration value="Instructor Image"/>
          <xsd:enumeration value="Outline/Meeting Recordings"/>
          <xsd:enumeration value="Slide Presentation"/>
          <xsd:enumeration value="Slide Presentation Policheck"/>
          <xsd:enumeration value="SME Recruitment"/>
        </xsd:restriction>
      </xsd:simpleType>
    </xsd:element>
    <xsd:element name="Module" ma:index="9" nillable="true" ma:displayName="Module" ma:decimals="0" ma:internalName="Module" ma:percentage="FALSE">
      <xsd:simpleType>
        <xsd:restriction base="dms:Number">
          <xsd:maxInclusive value="40"/>
          <xsd:minInclusive value="1"/>
        </xsd:restriction>
      </xsd:simpleType>
    </xsd:element>
    <xsd:element name="Status" ma:index="10" nillable="true" ma:displayName="Status" ma:default="Draft" ma:format="Dropdown" ma:internalName="Status">
      <xsd:simpleType>
        <xsd:restriction base="dms:Choice">
          <xsd:enumeration value="Draft"/>
          <xsd:enumeration value="Final"/>
        </xsd:restriction>
      </xsd:simpleType>
    </xsd:element>
  </xsd:schema>
  <xsd:schema xmlns:xsd="http://www.w3.org/2001/XMLSchema" xmlns:xs="http://www.w3.org/2001/XMLSchema" xmlns:dms="http://schemas.microsoft.com/office/2006/documentManagement/types" xmlns:pc="http://schemas.microsoft.com/office/infopath/2007/PartnerControls" targetNamespace="27aa9422-7f1f-4c84-9cdf-302b1a67e513" elementFormDefault="qualified">
    <xsd:import namespace="http://schemas.microsoft.com/office/2006/documentManagement/types"/>
    <xsd:import namespace="http://schemas.microsoft.com/office/infopath/2007/PartnerControls"/>
    <xsd:element name="SharedWithUsers" ma:index="11"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8D0AFCE-D25C-4B4B-AA36-CC57F5A3164B}">
  <ds:schemaRefs>
    <ds:schemaRef ds:uri="http://purl.org/dc/terms/"/>
    <ds:schemaRef ds:uri="http://schemas.microsoft.com/office/infopath/2007/PartnerControls"/>
    <ds:schemaRef ds:uri="27aa9422-7f1f-4c84-9cdf-302b1a67e513"/>
    <ds:schemaRef ds:uri="http://schemas.microsoft.com/office/2006/documentManagement/types"/>
    <ds:schemaRef ds:uri="http://schemas.microsoft.com/office/2006/metadata/properties"/>
    <ds:schemaRef ds:uri="http://purl.org/dc/elements/1.1/"/>
    <ds:schemaRef ds:uri="http://schemas.openxmlformats.org/package/2006/metadata/core-properties"/>
    <ds:schemaRef ds:uri="05FD27EB-CB97-4E61-B9E7-0CFF7914CBAF"/>
    <ds:schemaRef ds:uri="http://www.w3.org/XML/1998/namespace"/>
    <ds:schemaRef ds:uri="http://purl.org/dc/dcmitype/"/>
  </ds:schemaRefs>
</ds:datastoreItem>
</file>

<file path=customXml/itemProps2.xml><?xml version="1.0" encoding="utf-8"?>
<ds:datastoreItem xmlns:ds="http://schemas.openxmlformats.org/officeDocument/2006/customXml" ds:itemID="{617C19CD-8618-45A6-8ABF-A4476A75B112}">
  <ds:schemaRefs>
    <ds:schemaRef ds:uri="http://schemas.microsoft.com/sharepoint/v3/contenttype/forms"/>
  </ds:schemaRefs>
</ds:datastoreItem>
</file>

<file path=customXml/itemProps3.xml><?xml version="1.0" encoding="utf-8"?>
<ds:datastoreItem xmlns:ds="http://schemas.openxmlformats.org/officeDocument/2006/customXml" ds:itemID="{91D2AD8D-89A7-48C6-B286-16A47E6B0E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5FD27EB-CB97-4E61-B9E7-0CFF7914CBAF"/>
    <ds:schemaRef ds:uri="27aa9422-7f1f-4c84-9cdf-302b1a67e51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PPT%20Theme</Template>
  <TotalTime>0</TotalTime>
  <Words>1031</Words>
  <Application>Microsoft Office PowerPoint</Application>
  <PresentationFormat>Widescreen</PresentationFormat>
  <Paragraphs>208</Paragraphs>
  <Slides>25</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Consolas</vt:lpstr>
      <vt:lpstr>ＭＳ Ｐゴシック</vt:lpstr>
      <vt:lpstr>Segoe UI</vt:lpstr>
      <vt:lpstr>Segoe UI Light</vt:lpstr>
      <vt:lpstr>Segoe UI Semibold</vt:lpstr>
      <vt:lpstr>PPT%20Theme</vt:lpstr>
      <vt:lpstr>Success on Windows: Developing Universal Windows Platform apps for mobile</vt:lpstr>
      <vt:lpstr>PowerPoint Presentation</vt:lpstr>
      <vt:lpstr>The convergence journey</vt:lpstr>
      <vt:lpstr>Introducing  the UWP</vt:lpstr>
      <vt:lpstr>Windows Core</vt:lpstr>
      <vt:lpstr>PowerPoint Presentation</vt:lpstr>
      <vt:lpstr>Test capabilities at runtime</vt:lpstr>
      <vt:lpstr>Microsoft design language principles</vt:lpstr>
      <vt:lpstr>For most text, use  15 epx Segoe UI Regular </vt:lpstr>
      <vt:lpstr>Physical versus effective pixel</vt:lpstr>
      <vt:lpstr>Four is the magic number</vt:lpstr>
      <vt:lpstr>Snap points</vt:lpstr>
      <vt:lpstr>Scaling algorithm</vt:lpstr>
      <vt:lpstr>As you design</vt:lpstr>
      <vt:lpstr>Techniques to adapt</vt:lpstr>
      <vt:lpstr>Adaptive design</vt:lpstr>
      <vt:lpstr>Adaptive design</vt:lpstr>
      <vt:lpstr>Tailored design</vt:lpstr>
      <vt:lpstr>Adaptive UI</vt:lpstr>
      <vt:lpstr>PowerPoint Presentation</vt:lpstr>
      <vt:lpstr>Continuum for Convertibles and Phones</vt:lpstr>
      <vt:lpstr>PowerPoint Presentation</vt:lpstr>
      <vt:lpstr>Technical Resources for Windows Devs</vt:lpstr>
      <vt:lpstr>Thank You!</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2015-05-18T19:00:25Z</dcterms:created>
  <dcterms:modified xsi:type="dcterms:W3CDTF">2015-07-09T18:40:36Z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0x01010016A088034EC76843A7AE3BBBE7EF7297</vt:lpwstr>
  </property>
</Properties>
</file>

<file path=docProps/thumbnail.jpeg>
</file>